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y="6858000" cx="12192000"/>
  <p:notesSz cx="6858000" cy="9144000"/>
  <p:embeddedFontLst>
    <p:embeddedFont>
      <p:font typeface="Arimo"/>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jDSHmQ3vcEWKZHENWRzoSjfApF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font" Target="fonts/Arimo-regular.fntdata"/><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font" Target="fonts/Arimo-italic.fntdata"/><Relationship Id="rId12" Type="http://schemas.openxmlformats.org/officeDocument/2006/relationships/slide" Target="slides/slide8.xml"/><Relationship Id="rId56" Type="http://schemas.openxmlformats.org/officeDocument/2006/relationships/font" Target="fonts/Arimo-bold.fntdata"/><Relationship Id="rId15" Type="http://schemas.openxmlformats.org/officeDocument/2006/relationships/slide" Target="slides/slide11.xml"/><Relationship Id="rId59" Type="http://customschemas.google.com/relationships/presentationmetadata" Target="metadata"/><Relationship Id="rId14" Type="http://schemas.openxmlformats.org/officeDocument/2006/relationships/slide" Target="slides/slide10.xml"/><Relationship Id="rId58" Type="http://schemas.openxmlformats.org/officeDocument/2006/relationships/font" Target="fonts/Arimo-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7" name="Google Shape;1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4eab7ddb70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34eab7ddb70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4be4a7e362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g34be4a7e362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4be4a7e362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34be4a7e362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4d0fd4ecc0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4d0fd4ecc0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4be4a7e362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g34be4a7e36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4be4a7e362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34be4a7e362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4eab7ddb70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34eab7ddb70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34eab7ddb70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4be4a7e362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3" name="Google Shape;243;g34be4a7e362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4be4a7e362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34be4a7e362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4eab7ddb70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34eab7ddb70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2" name="Google Shape;12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4eab7ddb70_0_2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g34eab7ddb70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4eab7ddb70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34eab7ddb70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4eab7ddb70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34eab7ddb70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4eab7ddb70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34eab7ddb70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4eab7ddb70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34eab7ddb70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4eab7ddb70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g34eab7ddb70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4eab7ddb70_0_2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07" name="Google Shape;307;g34eab7ddb70_0_2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4be4a7e362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15" name="Google Shape;315;g34be4a7e362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4eab7ddb70_0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g34eab7ddb70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4eab7ddb70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34eab7ddb70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0" name="Google Shape;13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4eab7ddb70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34eab7ddb70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4eab7ddb70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g34eab7ddb70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4be4a7e362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g34be4a7e362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4eab7ddb70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g34eab7ddb70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4eab7ddb70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g34eab7ddb70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4eab7ddb70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34eab7ddb70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4eab7ddb70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g34eab7ddb70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4eab7ddb70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g34eab7ddb70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4eab7ddb70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g34eab7ddb70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4eab7ddb70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07" name="Google Shape;407;g34eab7ddb70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4be4a7e362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39" name="Google Shape;139;g34be4a7e362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4eab7ddb70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g34eab7ddb70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4eab7ddb70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g34eab7ddb70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4eab7ddb70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9" name="Google Shape;429;g34eab7ddb70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4eab7ddb70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g34eab7ddb70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43" name="Google Shape;44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2" name="Google Shape;4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59" name="Google Shape;45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4eab7ddb7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g34eab7ddb7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4d0fd4ecc0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4" name="Google Shape;474;g34d0fd4ecc0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4d0fd4ecc0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1" name="Google Shape;481;g34d0fd4ecc0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4eab7ddb70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8" name="Google Shape;148;g34eab7ddb70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34d0fd4ecc0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g34d0fd4ecc0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4eab7ddb70_0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56" name="Google Shape;156;g34eab7ddb70_0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4eab7ddb70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g34eab7ddb70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4be4a7e362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g34be4a7e362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4be4a7e362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g34be4a7e362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10"/>
          <p:cNvSpPr/>
          <p:nvPr/>
        </p:nvSpPr>
        <p:spPr>
          <a:xfrm>
            <a:off x="0" y="0"/>
            <a:ext cx="3496422" cy="6858000"/>
          </a:xfrm>
          <a:custGeom>
            <a:rect b="b" l="l" r="r" t="t"/>
            <a:pathLst>
              <a:path extrusionOk="0" h="6858000" w="3496422">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18" name="Google Shape;18;p10"/>
          <p:cNvSpPr txBox="1"/>
          <p:nvPr>
            <p:ph type="ctrTitle"/>
          </p:nvPr>
        </p:nvSpPr>
        <p:spPr>
          <a:xfrm>
            <a:off x="4654295" y="1346268"/>
            <a:ext cx="7060135" cy="3285207"/>
          </a:xfrm>
          <a:prstGeom prst="rect">
            <a:avLst/>
          </a:prstGeom>
          <a:noFill/>
          <a:ln>
            <a:noFill/>
          </a:ln>
        </p:spPr>
        <p:txBody>
          <a:bodyPr anchorCtr="0" anchor="b" bIns="91425" lIns="109725" spcFirstLastPara="1" rIns="109725" wrap="square" tIns="109725">
            <a:noAutofit/>
          </a:bodyPr>
          <a:lstStyle>
            <a:lvl1pPr lvl="0" algn="l">
              <a:lnSpc>
                <a:spcPct val="120000"/>
              </a:lnSpc>
              <a:spcBef>
                <a:spcPts val="0"/>
              </a:spcBef>
              <a:spcAft>
                <a:spcPts val="0"/>
              </a:spcAft>
              <a:buClr>
                <a:srgbClr val="262626"/>
              </a:buClr>
              <a:buSzPts val="5400"/>
              <a:buFont typeface="Meiryo"/>
              <a:buNone/>
              <a:defRPr sz="54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
          <p:cNvSpPr txBox="1"/>
          <p:nvPr>
            <p:ph idx="1" type="subTitle"/>
          </p:nvPr>
        </p:nvSpPr>
        <p:spPr>
          <a:xfrm>
            <a:off x="4662312" y="4631475"/>
            <a:ext cx="7052117" cy="1150200"/>
          </a:xfrm>
          <a:prstGeom prst="rect">
            <a:avLst/>
          </a:prstGeom>
          <a:noFill/>
          <a:ln>
            <a:noFill/>
          </a:ln>
        </p:spPr>
        <p:txBody>
          <a:bodyPr anchorCtr="0" anchor="t" bIns="91425" lIns="109725" spcFirstLastPara="1" rIns="109725" wrap="square" tIns="109725">
            <a:normAutofit/>
          </a:bodyPr>
          <a:lstStyle>
            <a:lvl1pPr lvl="0" algn="l">
              <a:lnSpc>
                <a:spcPct val="130000"/>
              </a:lnSpc>
              <a:spcBef>
                <a:spcPts val="930"/>
              </a:spcBef>
              <a:spcAft>
                <a:spcPts val="0"/>
              </a:spcAft>
              <a:buClr>
                <a:srgbClr val="262626"/>
              </a:buClr>
              <a:buSzPts val="2400"/>
              <a:buNone/>
              <a:defRPr sz="2400">
                <a:solidFill>
                  <a:srgbClr val="262626"/>
                </a:solidFill>
              </a:defRPr>
            </a:lvl1pPr>
            <a:lvl2pPr lvl="1" algn="ctr">
              <a:lnSpc>
                <a:spcPct val="140000"/>
              </a:lnSpc>
              <a:spcBef>
                <a:spcPts val="930"/>
              </a:spcBef>
              <a:spcAft>
                <a:spcPts val="0"/>
              </a:spcAft>
              <a:buClr>
                <a:srgbClr val="3F3F3F"/>
              </a:buClr>
              <a:buSzPts val="2000"/>
              <a:buNone/>
              <a:defRPr sz="2000"/>
            </a:lvl2pPr>
            <a:lvl3pPr lvl="2" algn="ctr">
              <a:lnSpc>
                <a:spcPct val="140000"/>
              </a:lnSpc>
              <a:spcBef>
                <a:spcPts val="930"/>
              </a:spcBef>
              <a:spcAft>
                <a:spcPts val="0"/>
              </a:spcAft>
              <a:buClr>
                <a:srgbClr val="3F3F3F"/>
              </a:buClr>
              <a:buSzPts val="1800"/>
              <a:buNone/>
              <a:defRPr sz="1800"/>
            </a:lvl3pPr>
            <a:lvl4pPr lvl="3" algn="ctr">
              <a:lnSpc>
                <a:spcPct val="140000"/>
              </a:lnSpc>
              <a:spcBef>
                <a:spcPts val="930"/>
              </a:spcBef>
              <a:spcAft>
                <a:spcPts val="0"/>
              </a:spcAft>
              <a:buClr>
                <a:srgbClr val="3F3F3F"/>
              </a:buClr>
              <a:buSzPts val="1600"/>
              <a:buNone/>
              <a:defRPr sz="1600"/>
            </a:lvl4pPr>
            <a:lvl5pPr lvl="4" algn="ctr">
              <a:lnSpc>
                <a:spcPct val="140000"/>
              </a:lnSpc>
              <a:spcBef>
                <a:spcPts val="930"/>
              </a:spcBef>
              <a:spcAft>
                <a:spcPts val="0"/>
              </a:spcAft>
              <a:buClr>
                <a:srgbClr val="3F3F3F"/>
              </a:buClr>
              <a:buSzPts val="1600"/>
              <a:buNone/>
              <a:defRPr sz="1600"/>
            </a:lvl5pPr>
            <a:lvl6pPr lvl="5" algn="ctr">
              <a:lnSpc>
                <a:spcPct val="111000"/>
              </a:lnSpc>
              <a:spcBef>
                <a:spcPts val="930"/>
              </a:spcBef>
              <a:spcAft>
                <a:spcPts val="0"/>
              </a:spcAft>
              <a:buClr>
                <a:srgbClr val="A92286"/>
              </a:buClr>
              <a:buSzPts val="1600"/>
              <a:buNone/>
              <a:defRPr sz="1600"/>
            </a:lvl6pPr>
            <a:lvl7pPr lvl="6" algn="ctr">
              <a:lnSpc>
                <a:spcPct val="111000"/>
              </a:lnSpc>
              <a:spcBef>
                <a:spcPts val="930"/>
              </a:spcBef>
              <a:spcAft>
                <a:spcPts val="0"/>
              </a:spcAft>
              <a:buClr>
                <a:srgbClr val="A92286"/>
              </a:buClr>
              <a:buSzPts val="1600"/>
              <a:buNone/>
              <a:defRPr sz="1600"/>
            </a:lvl7pPr>
            <a:lvl8pPr lvl="7" algn="ctr">
              <a:lnSpc>
                <a:spcPct val="111000"/>
              </a:lnSpc>
              <a:spcBef>
                <a:spcPts val="930"/>
              </a:spcBef>
              <a:spcAft>
                <a:spcPts val="0"/>
              </a:spcAft>
              <a:buClr>
                <a:srgbClr val="A92286"/>
              </a:buClr>
              <a:buSzPts val="1600"/>
              <a:buNone/>
              <a:defRPr sz="1600"/>
            </a:lvl8pPr>
            <a:lvl9pPr lvl="8" algn="ctr">
              <a:lnSpc>
                <a:spcPct val="111000"/>
              </a:lnSpc>
              <a:spcBef>
                <a:spcPts val="930"/>
              </a:spcBef>
              <a:spcAft>
                <a:spcPts val="0"/>
              </a:spcAft>
              <a:buClr>
                <a:srgbClr val="A92286"/>
              </a:buClr>
              <a:buSzPts val="1600"/>
              <a:buNone/>
              <a:defRPr sz="1600"/>
            </a:lvl9pPr>
          </a:lstStyle>
          <a:p/>
        </p:txBody>
      </p:sp>
      <p:sp>
        <p:nvSpPr>
          <p:cNvPr id="20" name="Google Shape;20;p10"/>
          <p:cNvSpPr txBox="1"/>
          <p:nvPr>
            <p:ph idx="10" type="dt"/>
          </p:nvPr>
        </p:nvSpPr>
        <p:spPr>
          <a:xfrm>
            <a:off x="4654295" y="617415"/>
            <a:ext cx="712372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
          <p:cNvSpPr txBox="1"/>
          <p:nvPr>
            <p:ph idx="11" type="ftr"/>
          </p:nvPr>
        </p:nvSpPr>
        <p:spPr>
          <a:xfrm>
            <a:off x="4654295" y="6170490"/>
            <a:ext cx="5588349"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0"/>
          <p:cNvSpPr txBox="1"/>
          <p:nvPr>
            <p:ph idx="12" type="sldNum"/>
          </p:nvPr>
        </p:nvSpPr>
        <p:spPr>
          <a:xfrm>
            <a:off x="10515600" y="6170490"/>
            <a:ext cx="1198829" cy="457200"/>
          </a:xfrm>
          <a:prstGeom prst="rect">
            <a:avLst/>
          </a:prstGeom>
          <a:noFill/>
          <a:ln>
            <a:noFill/>
          </a:ln>
        </p:spPr>
        <p:txBody>
          <a:bodyPr anchorCtr="0" anchor="b" bIns="91425" lIns="109725" spcFirstLastPara="1" rIns="109725" wrap="square" tIns="109725">
            <a:noAutofit/>
          </a:bodyPr>
          <a:lstStyle>
            <a:lvl1pPr indent="0" lvl="0"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r">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10"/>
          <p:cNvSpPr/>
          <p:nvPr/>
        </p:nvSpPr>
        <p:spPr>
          <a:xfrm>
            <a:off x="1375409" y="0"/>
            <a:ext cx="2529723" cy="6858000"/>
          </a:xfrm>
          <a:custGeom>
            <a:rect b="b" l="l" r="r" t="t"/>
            <a:pathLst>
              <a:path extrusionOk="0" h="6858000" w="2529723">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24" name="Google Shape;24;p10"/>
          <p:cNvSpPr/>
          <p:nvPr/>
        </p:nvSpPr>
        <p:spPr>
          <a:xfrm>
            <a:off x="1155402" y="0"/>
            <a:ext cx="2536434" cy="6858000"/>
          </a:xfrm>
          <a:custGeom>
            <a:rect b="b" l="l" r="r" t="t"/>
            <a:pathLst>
              <a:path extrusionOk="0" h="6858000" w="2536434">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25" name="Google Shape;25;p10"/>
          <p:cNvSpPr/>
          <p:nvPr/>
        </p:nvSpPr>
        <p:spPr>
          <a:xfrm>
            <a:off x="924161" y="0"/>
            <a:ext cx="2261351" cy="6858000"/>
          </a:xfrm>
          <a:custGeom>
            <a:rect b="b" l="l" r="r" t="t"/>
            <a:pathLst>
              <a:path extrusionOk="0" h="6858000" w="2521425">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C8D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19"/>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9"/>
          <p:cNvSpPr txBox="1"/>
          <p:nvPr>
            <p:ph idx="1" type="body"/>
          </p:nvPr>
        </p:nvSpPr>
        <p:spPr>
          <a:xfrm rot="5400000">
            <a:off x="4479774" y="-247258"/>
            <a:ext cx="3651504" cy="877057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95" name="Google Shape;95;p19"/>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9"/>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9"/>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8" name="Shape 98"/>
        <p:cNvGrpSpPr/>
        <p:nvPr/>
      </p:nvGrpSpPr>
      <p:grpSpPr>
        <a:xfrm>
          <a:off x="0" y="0"/>
          <a:ext cx="0" cy="0"/>
          <a:chOff x="0" y="0"/>
          <a:chExt cx="0" cy="0"/>
        </a:xfrm>
      </p:grpSpPr>
      <p:sp>
        <p:nvSpPr>
          <p:cNvPr id="99" name="Google Shape;99;p20"/>
          <p:cNvSpPr txBox="1"/>
          <p:nvPr>
            <p:ph type="title"/>
          </p:nvPr>
        </p:nvSpPr>
        <p:spPr>
          <a:xfrm rot="5400000">
            <a:off x="7393812" y="2391190"/>
            <a:ext cx="5339932" cy="1571626"/>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
          <p:cNvSpPr txBox="1"/>
          <p:nvPr>
            <p:ph idx="1" type="body"/>
          </p:nvPr>
        </p:nvSpPr>
        <p:spPr>
          <a:xfrm rot="5400000">
            <a:off x="3252190" y="205883"/>
            <a:ext cx="5322596" cy="5959577"/>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101" name="Google Shape;101;p20"/>
          <p:cNvSpPr txBox="1"/>
          <p:nvPr>
            <p:ph idx="10" type="dt"/>
          </p:nvPr>
        </p:nvSpPr>
        <p:spPr>
          <a:xfrm>
            <a:off x="9277965" y="6296615"/>
            <a:ext cx="2505996" cy="365125"/>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0"/>
          <p:cNvSpPr txBox="1"/>
          <p:nvPr>
            <p:ph idx="11" type="ftr"/>
          </p:nvPr>
        </p:nvSpPr>
        <p:spPr>
          <a:xfrm>
            <a:off x="2933699" y="6296615"/>
            <a:ext cx="5959577" cy="365125"/>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0"/>
          <p:cNvSpPr txBox="1"/>
          <p:nvPr>
            <p:ph idx="12" type="sldNum"/>
          </p:nvPr>
        </p:nvSpPr>
        <p:spPr>
          <a:xfrm rot="5400000">
            <a:off x="8734643" y="2853201"/>
            <a:ext cx="5383267" cy="604269"/>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cxnSp>
        <p:nvCxnSpPr>
          <p:cNvPr id="104" name="Google Shape;104;p20" title="Rule Line"/>
          <p:cNvCxnSpPr/>
          <p:nvPr/>
        </p:nvCxnSpPr>
        <p:spPr>
          <a:xfrm>
            <a:off x="9111582" y="571502"/>
            <a:ext cx="0" cy="5275467"/>
          </a:xfrm>
          <a:prstGeom prst="straightConnector1">
            <a:avLst/>
          </a:prstGeom>
          <a:noFill/>
          <a:ln cap="flat" cmpd="sng" w="38100">
            <a:solidFill>
              <a:srgbClr val="595959"/>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11"/>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1"/>
          <p:cNvSpPr txBox="1"/>
          <p:nvPr>
            <p:ph idx="1" type="body"/>
          </p:nvPr>
        </p:nvSpPr>
        <p:spPr>
          <a:xfrm>
            <a:off x="1920240" y="2312276"/>
            <a:ext cx="8770571" cy="3651504"/>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29" name="Google Shape;29;p11"/>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1"/>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1"/>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solidFill>
          <a:schemeClr val="lt2"/>
        </a:solidFill>
      </p:bgPr>
    </p:bg>
    <p:spTree>
      <p:nvGrpSpPr>
        <p:cNvPr id="32" name="Shape 32"/>
        <p:cNvGrpSpPr/>
        <p:nvPr/>
      </p:nvGrpSpPr>
      <p:grpSpPr>
        <a:xfrm>
          <a:off x="0" y="0"/>
          <a:ext cx="0" cy="0"/>
          <a:chOff x="0" y="0"/>
          <a:chExt cx="0" cy="0"/>
        </a:xfrm>
      </p:grpSpPr>
      <p:sp>
        <p:nvSpPr>
          <p:cNvPr id="33" name="Google Shape;33;p16"/>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6"/>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6"/>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6" name="Shape 36"/>
        <p:cNvGrpSpPr/>
        <p:nvPr/>
      </p:nvGrpSpPr>
      <p:grpSpPr>
        <a:xfrm>
          <a:off x="0" y="0"/>
          <a:ext cx="0" cy="0"/>
          <a:chOff x="0" y="0"/>
          <a:chExt cx="0" cy="0"/>
        </a:xfrm>
      </p:grpSpPr>
      <p:grpSp>
        <p:nvGrpSpPr>
          <p:cNvPr id="37" name="Google Shape;37;p12"/>
          <p:cNvGrpSpPr/>
          <p:nvPr/>
        </p:nvGrpSpPr>
        <p:grpSpPr>
          <a:xfrm>
            <a:off x="3124577" y="0"/>
            <a:ext cx="4389519" cy="2916937"/>
            <a:chOff x="3124577" y="0"/>
            <a:chExt cx="4389519" cy="2916937"/>
          </a:xfrm>
        </p:grpSpPr>
        <p:sp>
          <p:nvSpPr>
            <p:cNvPr id="38" name="Google Shape;38;p12"/>
            <p:cNvSpPr/>
            <p:nvPr/>
          </p:nvSpPr>
          <p:spPr>
            <a:xfrm>
              <a:off x="3320637" y="0"/>
              <a:ext cx="4013331" cy="2742133"/>
            </a:xfrm>
            <a:custGeom>
              <a:rect b="b" l="l" r="r" t="t"/>
              <a:pathLst>
                <a:path extrusionOk="0" h="2742133" w="4013331">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39" name="Google Shape;39;p12"/>
            <p:cNvSpPr/>
            <p:nvPr/>
          </p:nvSpPr>
          <p:spPr>
            <a:xfrm>
              <a:off x="3566319" y="0"/>
              <a:ext cx="3401415" cy="2440484"/>
            </a:xfrm>
            <a:custGeom>
              <a:rect b="b" l="l" r="r" t="t"/>
              <a:pathLst>
                <a:path extrusionOk="0" h="2440484" w="3401415">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cap="flat" cmpd="sng" w="15875">
              <a:solidFill>
                <a:srgbClr val="C8D3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40" name="Google Shape;40;p12"/>
            <p:cNvSpPr/>
            <p:nvPr/>
          </p:nvSpPr>
          <p:spPr>
            <a:xfrm>
              <a:off x="3232490" y="0"/>
              <a:ext cx="4164597" cy="2817185"/>
            </a:xfrm>
            <a:custGeom>
              <a:rect b="b" l="l" r="r" t="t"/>
              <a:pathLst>
                <a:path extrusionOk="0" h="2806419" w="4130517">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41" name="Google Shape;41;p12"/>
            <p:cNvSpPr/>
            <p:nvPr/>
          </p:nvSpPr>
          <p:spPr>
            <a:xfrm>
              <a:off x="3124577" y="0"/>
              <a:ext cx="4389519" cy="2916937"/>
            </a:xfrm>
            <a:custGeom>
              <a:rect b="b" l="l" r="r" t="t"/>
              <a:pathLst>
                <a:path extrusionOk="0" h="2916937" w="4389519">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grpSp>
      <p:grpSp>
        <p:nvGrpSpPr>
          <p:cNvPr id="42" name="Google Shape;42;p12"/>
          <p:cNvGrpSpPr/>
          <p:nvPr/>
        </p:nvGrpSpPr>
        <p:grpSpPr>
          <a:xfrm>
            <a:off x="8122942" y="0"/>
            <a:ext cx="4069058" cy="3547008"/>
            <a:chOff x="8122942" y="0"/>
            <a:chExt cx="4069058" cy="3547008"/>
          </a:xfrm>
        </p:grpSpPr>
        <p:sp>
          <p:nvSpPr>
            <p:cNvPr id="43" name="Google Shape;43;p12"/>
            <p:cNvSpPr/>
            <p:nvPr/>
          </p:nvSpPr>
          <p:spPr>
            <a:xfrm>
              <a:off x="8122942" y="0"/>
              <a:ext cx="4069058" cy="3547008"/>
            </a:xfrm>
            <a:custGeom>
              <a:rect b="b" l="l" r="r" t="t"/>
              <a:pathLst>
                <a:path extrusionOk="0" h="3547008" w="406905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44" name="Google Shape;44;p12"/>
            <p:cNvSpPr/>
            <p:nvPr/>
          </p:nvSpPr>
          <p:spPr>
            <a:xfrm flipH="1">
              <a:off x="8319994" y="0"/>
              <a:ext cx="3872006" cy="3321595"/>
            </a:xfrm>
            <a:custGeom>
              <a:rect b="b" l="l" r="r" t="t"/>
              <a:pathLst>
                <a:path extrusionOk="0" h="3321595" w="3872006">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5" name="Google Shape;45;p12"/>
            <p:cNvSpPr/>
            <p:nvPr/>
          </p:nvSpPr>
          <p:spPr>
            <a:xfrm flipH="1">
              <a:off x="8729240" y="9274"/>
              <a:ext cx="3462454" cy="3010961"/>
            </a:xfrm>
            <a:custGeom>
              <a:rect b="b" l="l" r="r" t="t"/>
              <a:pathLst>
                <a:path extrusionOk="0" h="3010961" w="3462454">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cap="flat" cmpd="sng" w="15875">
              <a:solidFill>
                <a:srgbClr val="C8D3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sp>
          <p:nvSpPr>
            <p:cNvPr id="46" name="Google Shape;46;p12"/>
            <p:cNvSpPr/>
            <p:nvPr/>
          </p:nvSpPr>
          <p:spPr>
            <a:xfrm flipH="1">
              <a:off x="8243247" y="9274"/>
              <a:ext cx="3948447" cy="3411460"/>
            </a:xfrm>
            <a:custGeom>
              <a:rect b="b" l="l" r="r" t="t"/>
              <a:pathLst>
                <a:path extrusionOk="0" h="3411460" w="3904481">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eiryo"/>
                <a:ea typeface="Meiryo"/>
                <a:cs typeface="Meiryo"/>
                <a:sym typeface="Meiryo"/>
              </a:endParaRPr>
            </a:p>
          </p:txBody>
        </p:sp>
      </p:grpSp>
      <p:grpSp>
        <p:nvGrpSpPr>
          <p:cNvPr id="47" name="Google Shape;47;p12"/>
          <p:cNvGrpSpPr/>
          <p:nvPr/>
        </p:nvGrpSpPr>
        <p:grpSpPr>
          <a:xfrm>
            <a:off x="-1" y="1355238"/>
            <a:ext cx="4381339" cy="5510713"/>
            <a:chOff x="0" y="1347287"/>
            <a:chExt cx="4259808" cy="5510713"/>
          </a:xfrm>
        </p:grpSpPr>
        <p:sp>
          <p:nvSpPr>
            <p:cNvPr id="48" name="Google Shape;48;p12"/>
            <p:cNvSpPr/>
            <p:nvPr/>
          </p:nvSpPr>
          <p:spPr>
            <a:xfrm>
              <a:off x="0" y="1676545"/>
              <a:ext cx="4174269" cy="5181455"/>
            </a:xfrm>
            <a:custGeom>
              <a:rect b="b" l="l" r="r" t="t"/>
              <a:pathLst>
                <a:path extrusionOk="0" h="5181455" w="4174269">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49" name="Google Shape;49;p12"/>
            <p:cNvSpPr/>
            <p:nvPr/>
          </p:nvSpPr>
          <p:spPr>
            <a:xfrm>
              <a:off x="0" y="1347287"/>
              <a:ext cx="4259808" cy="5510713"/>
            </a:xfrm>
            <a:custGeom>
              <a:rect b="b" l="l" r="r" t="t"/>
              <a:pathLst>
                <a:path extrusionOk="0" h="5510713" w="4259808">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cap="flat" cmpd="sng" w="1905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50" name="Google Shape;50;p12"/>
            <p:cNvSpPr/>
            <p:nvPr/>
          </p:nvSpPr>
          <p:spPr>
            <a:xfrm>
              <a:off x="0" y="1592806"/>
              <a:ext cx="4029221" cy="5265194"/>
            </a:xfrm>
            <a:custGeom>
              <a:rect b="b" l="l" r="r" t="t"/>
              <a:pathLst>
                <a:path extrusionOk="0" h="5265194" w="4029221">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cap="flat" cmpd="sng" w="19050">
              <a:solidFill>
                <a:srgbClr val="C8D3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sp>
          <p:nvSpPr>
            <p:cNvPr id="51" name="Google Shape;51;p12"/>
            <p:cNvSpPr/>
            <p:nvPr/>
          </p:nvSpPr>
          <p:spPr>
            <a:xfrm>
              <a:off x="0" y="2147333"/>
              <a:ext cx="3702048" cy="4710667"/>
            </a:xfrm>
            <a:custGeom>
              <a:rect b="b" l="l" r="r" t="t"/>
              <a:pathLst>
                <a:path extrusionOk="0" h="4710667" w="3702048">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cap="flat" cmpd="sng" w="15875">
              <a:solidFill>
                <a:srgbClr val="C8D3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Meiryo"/>
                <a:buNone/>
              </a:pPr>
              <a:r>
                <a:t/>
              </a:r>
              <a:endParaRPr b="0" i="0" sz="1800" u="none" cap="none" strike="noStrike">
                <a:solidFill>
                  <a:srgbClr val="FFFFFF"/>
                </a:solidFill>
                <a:latin typeface="Meiryo"/>
                <a:ea typeface="Meiryo"/>
                <a:cs typeface="Meiryo"/>
                <a:sym typeface="Meiryo"/>
              </a:endParaRPr>
            </a:p>
          </p:txBody>
        </p:sp>
      </p:grpSp>
      <p:sp>
        <p:nvSpPr>
          <p:cNvPr id="52" name="Google Shape;52;p12"/>
          <p:cNvSpPr txBox="1"/>
          <p:nvPr>
            <p:ph type="title"/>
          </p:nvPr>
        </p:nvSpPr>
        <p:spPr>
          <a:xfrm>
            <a:off x="4654296" y="3420734"/>
            <a:ext cx="6665976" cy="2129674"/>
          </a:xfrm>
          <a:prstGeom prst="rect">
            <a:avLst/>
          </a:prstGeom>
          <a:noFill/>
          <a:ln>
            <a:noFill/>
          </a:ln>
        </p:spPr>
        <p:txBody>
          <a:bodyPr anchorCtr="0" anchor="b" bIns="91425" lIns="109725" spcFirstLastPara="1" rIns="109725" wrap="square" tIns="109725">
            <a:noAutofit/>
          </a:bodyPr>
          <a:lstStyle>
            <a:lvl1pPr lvl="0" algn="l">
              <a:lnSpc>
                <a:spcPct val="110000"/>
              </a:lnSpc>
              <a:spcBef>
                <a:spcPts val="0"/>
              </a:spcBef>
              <a:spcAft>
                <a:spcPts val="0"/>
              </a:spcAft>
              <a:buClr>
                <a:srgbClr val="3F3F3F"/>
              </a:buClr>
              <a:buSzPts val="4800"/>
              <a:buFont typeface="Meiryo"/>
              <a:buNone/>
              <a:defRPr sz="4800" cap="none">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1" type="ftr"/>
          </p:nvPr>
        </p:nvSpPr>
        <p:spPr>
          <a:xfrm>
            <a:off x="4654296" y="6170490"/>
            <a:ext cx="5713314"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2"/>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
        <p:nvSpPr>
          <p:cNvPr id="55" name="Google Shape;55;p12"/>
          <p:cNvSpPr txBox="1"/>
          <p:nvPr>
            <p:ph idx="1" type="body"/>
          </p:nvPr>
        </p:nvSpPr>
        <p:spPr>
          <a:xfrm>
            <a:off x="4654295" y="5550408"/>
            <a:ext cx="6665975" cy="512064"/>
          </a:xfrm>
          <a:prstGeom prst="rect">
            <a:avLst/>
          </a:prstGeom>
          <a:noFill/>
          <a:ln>
            <a:noFill/>
          </a:ln>
        </p:spPr>
        <p:txBody>
          <a:bodyPr anchorCtr="0" anchor="t" bIns="91425" lIns="109725" spcFirstLastPara="1" rIns="109725" wrap="square" tIns="109725">
            <a:normAutofit/>
          </a:bodyPr>
          <a:lstStyle>
            <a:lvl1pPr indent="-228600" lvl="0" marL="457200" algn="l">
              <a:lnSpc>
                <a:spcPct val="130000"/>
              </a:lnSpc>
              <a:spcBef>
                <a:spcPts val="0"/>
              </a:spcBef>
              <a:spcAft>
                <a:spcPts val="0"/>
              </a:spcAft>
              <a:buClr>
                <a:srgbClr val="3F3F3F"/>
              </a:buClr>
              <a:buSzPts val="2000"/>
              <a:buNone/>
              <a:defRPr sz="2000">
                <a:solidFill>
                  <a:srgbClr val="3F3F3F"/>
                </a:solidFill>
              </a:defRPr>
            </a:lvl1pPr>
            <a:lvl2pPr indent="-228600" lvl="1" marL="914400" algn="l">
              <a:lnSpc>
                <a:spcPct val="140000"/>
              </a:lnSpc>
              <a:spcBef>
                <a:spcPts val="930"/>
              </a:spcBef>
              <a:spcAft>
                <a:spcPts val="0"/>
              </a:spcAft>
              <a:buClr>
                <a:srgbClr val="888888"/>
              </a:buClr>
              <a:buSzPts val="2000"/>
              <a:buNone/>
              <a:defRPr sz="2000">
                <a:solidFill>
                  <a:srgbClr val="888888"/>
                </a:solidFill>
              </a:defRPr>
            </a:lvl2pPr>
            <a:lvl3pPr indent="-228600" lvl="2" marL="1371600" algn="l">
              <a:lnSpc>
                <a:spcPct val="140000"/>
              </a:lnSpc>
              <a:spcBef>
                <a:spcPts val="930"/>
              </a:spcBef>
              <a:spcAft>
                <a:spcPts val="0"/>
              </a:spcAft>
              <a:buClr>
                <a:srgbClr val="888888"/>
              </a:buClr>
              <a:buSzPts val="1800"/>
              <a:buNone/>
              <a:defRPr sz="1800">
                <a:solidFill>
                  <a:srgbClr val="888888"/>
                </a:solidFill>
              </a:defRPr>
            </a:lvl3pPr>
            <a:lvl4pPr indent="-228600" lvl="3" marL="1828800" algn="l">
              <a:lnSpc>
                <a:spcPct val="140000"/>
              </a:lnSpc>
              <a:spcBef>
                <a:spcPts val="930"/>
              </a:spcBef>
              <a:spcAft>
                <a:spcPts val="0"/>
              </a:spcAft>
              <a:buClr>
                <a:srgbClr val="888888"/>
              </a:buClr>
              <a:buSzPts val="1600"/>
              <a:buNone/>
              <a:defRPr sz="1600">
                <a:solidFill>
                  <a:srgbClr val="888888"/>
                </a:solidFill>
              </a:defRPr>
            </a:lvl4pPr>
            <a:lvl5pPr indent="-228600" lvl="4" marL="2286000" algn="l">
              <a:lnSpc>
                <a:spcPct val="140000"/>
              </a:lnSpc>
              <a:spcBef>
                <a:spcPts val="930"/>
              </a:spcBef>
              <a:spcAft>
                <a:spcPts val="0"/>
              </a:spcAft>
              <a:buClr>
                <a:srgbClr val="888888"/>
              </a:buClr>
              <a:buSzPts val="1600"/>
              <a:buNone/>
              <a:defRPr sz="1600">
                <a:solidFill>
                  <a:srgbClr val="888888"/>
                </a:solidFill>
              </a:defRPr>
            </a:lvl5pPr>
            <a:lvl6pPr indent="-228600" lvl="5" marL="2743200" algn="l">
              <a:lnSpc>
                <a:spcPct val="111000"/>
              </a:lnSpc>
              <a:spcBef>
                <a:spcPts val="930"/>
              </a:spcBef>
              <a:spcAft>
                <a:spcPts val="0"/>
              </a:spcAft>
              <a:buClr>
                <a:srgbClr val="888888"/>
              </a:buClr>
              <a:buSzPts val="1600"/>
              <a:buNone/>
              <a:defRPr sz="1600">
                <a:solidFill>
                  <a:srgbClr val="888888"/>
                </a:solidFill>
              </a:defRPr>
            </a:lvl6pPr>
            <a:lvl7pPr indent="-228600" lvl="6" marL="3200400" algn="l">
              <a:lnSpc>
                <a:spcPct val="111000"/>
              </a:lnSpc>
              <a:spcBef>
                <a:spcPts val="930"/>
              </a:spcBef>
              <a:spcAft>
                <a:spcPts val="0"/>
              </a:spcAft>
              <a:buClr>
                <a:srgbClr val="888888"/>
              </a:buClr>
              <a:buSzPts val="1600"/>
              <a:buNone/>
              <a:defRPr sz="1600">
                <a:solidFill>
                  <a:srgbClr val="888888"/>
                </a:solidFill>
              </a:defRPr>
            </a:lvl7pPr>
            <a:lvl8pPr indent="-228600" lvl="7" marL="3657600" algn="l">
              <a:lnSpc>
                <a:spcPct val="111000"/>
              </a:lnSpc>
              <a:spcBef>
                <a:spcPts val="930"/>
              </a:spcBef>
              <a:spcAft>
                <a:spcPts val="0"/>
              </a:spcAft>
              <a:buClr>
                <a:srgbClr val="888888"/>
              </a:buClr>
              <a:buSzPts val="1600"/>
              <a:buNone/>
              <a:defRPr sz="1600">
                <a:solidFill>
                  <a:srgbClr val="888888"/>
                </a:solidFill>
              </a:defRPr>
            </a:lvl8pPr>
            <a:lvl9pPr indent="-228600" lvl="8" marL="4114800" algn="l">
              <a:lnSpc>
                <a:spcPct val="111000"/>
              </a:lnSpc>
              <a:spcBef>
                <a:spcPts val="930"/>
              </a:spcBef>
              <a:spcAft>
                <a:spcPts val="0"/>
              </a:spcAft>
              <a:buClr>
                <a:srgbClr val="888888"/>
              </a:buClr>
              <a:buSzPts val="1600"/>
              <a:buNone/>
              <a:defRPr sz="1600">
                <a:solidFill>
                  <a:srgbClr val="888888"/>
                </a:solidFill>
              </a:defRPr>
            </a:lvl9pPr>
          </a:lstStyle>
          <a:p/>
        </p:txBody>
      </p:sp>
      <p:sp>
        <p:nvSpPr>
          <p:cNvPr id="56" name="Google Shape;56;p12"/>
          <p:cNvSpPr txBox="1"/>
          <p:nvPr>
            <p:ph idx="10" type="dt"/>
          </p:nvPr>
        </p:nvSpPr>
        <p:spPr>
          <a:xfrm>
            <a:off x="640080" y="6170491"/>
            <a:ext cx="2840083"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13"/>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 type="body"/>
          </p:nvPr>
        </p:nvSpPr>
        <p:spPr>
          <a:xfrm>
            <a:off x="1920240" y="2438399"/>
            <a:ext cx="4160520" cy="365760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60" name="Google Shape;60;p13"/>
          <p:cNvSpPr txBox="1"/>
          <p:nvPr>
            <p:ph idx="2" type="body"/>
          </p:nvPr>
        </p:nvSpPr>
        <p:spPr>
          <a:xfrm>
            <a:off x="6530290" y="2438399"/>
            <a:ext cx="4160520" cy="365760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61" name="Google Shape;61;p13"/>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3"/>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3"/>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4" name="Shape 64"/>
        <p:cNvGrpSpPr/>
        <p:nvPr/>
      </p:nvGrpSpPr>
      <p:grpSpPr>
        <a:xfrm>
          <a:off x="0" y="0"/>
          <a:ext cx="0" cy="0"/>
          <a:chOff x="0" y="0"/>
          <a:chExt cx="0" cy="0"/>
        </a:xfrm>
      </p:grpSpPr>
      <p:sp>
        <p:nvSpPr>
          <p:cNvPr id="65" name="Google Shape;65;p14"/>
          <p:cNvSpPr txBox="1"/>
          <p:nvPr>
            <p:ph idx="1" type="body"/>
          </p:nvPr>
        </p:nvSpPr>
        <p:spPr>
          <a:xfrm>
            <a:off x="1920241" y="2456408"/>
            <a:ext cx="4160520" cy="823912"/>
          </a:xfrm>
          <a:prstGeom prst="rect">
            <a:avLst/>
          </a:prstGeom>
          <a:noFill/>
          <a:ln>
            <a:noFill/>
          </a:ln>
        </p:spPr>
        <p:txBody>
          <a:bodyPr anchorCtr="0" anchor="b" bIns="91425" lIns="109725" spcFirstLastPara="1" rIns="109725" wrap="square" tIns="109725">
            <a:normAutofit/>
          </a:bodyPr>
          <a:lstStyle>
            <a:lvl1pPr indent="-228600" lvl="0" marL="457200" algn="l">
              <a:lnSpc>
                <a:spcPct val="130000"/>
              </a:lnSpc>
              <a:spcBef>
                <a:spcPts val="930"/>
              </a:spcBef>
              <a:spcAft>
                <a:spcPts val="0"/>
              </a:spcAft>
              <a:buClr>
                <a:schemeClr val="accent1"/>
              </a:buClr>
              <a:buSzPts val="1800"/>
              <a:buNone/>
              <a:defRPr b="1" sz="1800" cap="none">
                <a:solidFill>
                  <a:schemeClr val="accent1"/>
                </a:solidFill>
              </a:defRPr>
            </a:lvl1pPr>
            <a:lvl2pPr indent="-228600" lvl="1" marL="914400" algn="l">
              <a:lnSpc>
                <a:spcPct val="140000"/>
              </a:lnSpc>
              <a:spcBef>
                <a:spcPts val="930"/>
              </a:spcBef>
              <a:spcAft>
                <a:spcPts val="0"/>
              </a:spcAft>
              <a:buClr>
                <a:srgbClr val="3F3F3F"/>
              </a:buClr>
              <a:buSzPts val="2000"/>
              <a:buNone/>
              <a:defRPr b="1" sz="2000"/>
            </a:lvl2pPr>
            <a:lvl3pPr indent="-228600" lvl="2" marL="1371600" algn="l">
              <a:lnSpc>
                <a:spcPct val="140000"/>
              </a:lnSpc>
              <a:spcBef>
                <a:spcPts val="930"/>
              </a:spcBef>
              <a:spcAft>
                <a:spcPts val="0"/>
              </a:spcAft>
              <a:buClr>
                <a:srgbClr val="3F3F3F"/>
              </a:buClr>
              <a:buSzPts val="1800"/>
              <a:buNone/>
              <a:defRPr b="1" sz="1800"/>
            </a:lvl3pPr>
            <a:lvl4pPr indent="-228600" lvl="3" marL="1828800" algn="l">
              <a:lnSpc>
                <a:spcPct val="140000"/>
              </a:lnSpc>
              <a:spcBef>
                <a:spcPts val="930"/>
              </a:spcBef>
              <a:spcAft>
                <a:spcPts val="0"/>
              </a:spcAft>
              <a:buClr>
                <a:srgbClr val="3F3F3F"/>
              </a:buClr>
              <a:buSzPts val="1600"/>
              <a:buNone/>
              <a:defRPr b="1" sz="1600"/>
            </a:lvl4pPr>
            <a:lvl5pPr indent="-228600" lvl="4" marL="2286000" algn="l">
              <a:lnSpc>
                <a:spcPct val="140000"/>
              </a:lnSpc>
              <a:spcBef>
                <a:spcPts val="930"/>
              </a:spcBef>
              <a:spcAft>
                <a:spcPts val="0"/>
              </a:spcAft>
              <a:buClr>
                <a:srgbClr val="3F3F3F"/>
              </a:buClr>
              <a:buSzPts val="1600"/>
              <a:buNone/>
              <a:defRPr b="1" sz="1600"/>
            </a:lvl5pPr>
            <a:lvl6pPr indent="-228600" lvl="5" marL="2743200" algn="l">
              <a:lnSpc>
                <a:spcPct val="111000"/>
              </a:lnSpc>
              <a:spcBef>
                <a:spcPts val="930"/>
              </a:spcBef>
              <a:spcAft>
                <a:spcPts val="0"/>
              </a:spcAft>
              <a:buClr>
                <a:srgbClr val="A92286"/>
              </a:buClr>
              <a:buSzPts val="1600"/>
              <a:buNone/>
              <a:defRPr b="1" sz="1600"/>
            </a:lvl6pPr>
            <a:lvl7pPr indent="-228600" lvl="6" marL="3200400" algn="l">
              <a:lnSpc>
                <a:spcPct val="111000"/>
              </a:lnSpc>
              <a:spcBef>
                <a:spcPts val="930"/>
              </a:spcBef>
              <a:spcAft>
                <a:spcPts val="0"/>
              </a:spcAft>
              <a:buClr>
                <a:srgbClr val="A92286"/>
              </a:buClr>
              <a:buSzPts val="1600"/>
              <a:buNone/>
              <a:defRPr b="1" sz="1600"/>
            </a:lvl7pPr>
            <a:lvl8pPr indent="-228600" lvl="7" marL="3657600" algn="l">
              <a:lnSpc>
                <a:spcPct val="111000"/>
              </a:lnSpc>
              <a:spcBef>
                <a:spcPts val="930"/>
              </a:spcBef>
              <a:spcAft>
                <a:spcPts val="0"/>
              </a:spcAft>
              <a:buClr>
                <a:srgbClr val="A92286"/>
              </a:buClr>
              <a:buSzPts val="1600"/>
              <a:buNone/>
              <a:defRPr b="1" sz="1600"/>
            </a:lvl8pPr>
            <a:lvl9pPr indent="-228600" lvl="8" marL="4114800" algn="l">
              <a:lnSpc>
                <a:spcPct val="111000"/>
              </a:lnSpc>
              <a:spcBef>
                <a:spcPts val="930"/>
              </a:spcBef>
              <a:spcAft>
                <a:spcPts val="0"/>
              </a:spcAft>
              <a:buClr>
                <a:srgbClr val="A92286"/>
              </a:buClr>
              <a:buSzPts val="1600"/>
              <a:buNone/>
              <a:defRPr b="1" sz="1600"/>
            </a:lvl9pPr>
          </a:lstStyle>
          <a:p/>
        </p:txBody>
      </p:sp>
      <p:sp>
        <p:nvSpPr>
          <p:cNvPr id="66" name="Google Shape;66;p14"/>
          <p:cNvSpPr txBox="1"/>
          <p:nvPr>
            <p:ph idx="2" type="body"/>
          </p:nvPr>
        </p:nvSpPr>
        <p:spPr>
          <a:xfrm>
            <a:off x="1920241" y="3316639"/>
            <a:ext cx="4160520" cy="277936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67" name="Google Shape;67;p14"/>
          <p:cNvSpPr txBox="1"/>
          <p:nvPr>
            <p:ph idx="3" type="body"/>
          </p:nvPr>
        </p:nvSpPr>
        <p:spPr>
          <a:xfrm>
            <a:off x="6530290" y="2456408"/>
            <a:ext cx="4160520" cy="823912"/>
          </a:xfrm>
          <a:prstGeom prst="rect">
            <a:avLst/>
          </a:prstGeom>
          <a:noFill/>
          <a:ln>
            <a:noFill/>
          </a:ln>
        </p:spPr>
        <p:txBody>
          <a:bodyPr anchorCtr="0" anchor="b" bIns="91425" lIns="109725" spcFirstLastPara="1" rIns="109725" wrap="square" tIns="109725">
            <a:normAutofit/>
          </a:bodyPr>
          <a:lstStyle>
            <a:lvl1pPr indent="-228600" lvl="0" marL="457200" algn="l">
              <a:lnSpc>
                <a:spcPct val="99000"/>
              </a:lnSpc>
              <a:spcBef>
                <a:spcPts val="930"/>
              </a:spcBef>
              <a:spcAft>
                <a:spcPts val="0"/>
              </a:spcAft>
              <a:buClr>
                <a:schemeClr val="accent1"/>
              </a:buClr>
              <a:buSzPts val="1800"/>
              <a:buNone/>
              <a:defRPr b="1" sz="1800" cap="none">
                <a:solidFill>
                  <a:schemeClr val="accent1"/>
                </a:solidFill>
                <a:latin typeface="Meiryo"/>
                <a:ea typeface="Meiryo"/>
                <a:cs typeface="Meiryo"/>
                <a:sym typeface="Meiryo"/>
              </a:defRPr>
            </a:lvl1pPr>
            <a:lvl2pPr indent="-228600" lvl="1" marL="914400" algn="l">
              <a:lnSpc>
                <a:spcPct val="140000"/>
              </a:lnSpc>
              <a:spcBef>
                <a:spcPts val="930"/>
              </a:spcBef>
              <a:spcAft>
                <a:spcPts val="0"/>
              </a:spcAft>
              <a:buClr>
                <a:srgbClr val="3F3F3F"/>
              </a:buClr>
              <a:buSzPts val="2000"/>
              <a:buNone/>
              <a:defRPr b="1" sz="2000"/>
            </a:lvl2pPr>
            <a:lvl3pPr indent="-228600" lvl="2" marL="1371600" algn="l">
              <a:lnSpc>
                <a:spcPct val="140000"/>
              </a:lnSpc>
              <a:spcBef>
                <a:spcPts val="930"/>
              </a:spcBef>
              <a:spcAft>
                <a:spcPts val="0"/>
              </a:spcAft>
              <a:buClr>
                <a:srgbClr val="3F3F3F"/>
              </a:buClr>
              <a:buSzPts val="1800"/>
              <a:buNone/>
              <a:defRPr b="1" sz="1800"/>
            </a:lvl3pPr>
            <a:lvl4pPr indent="-228600" lvl="3" marL="1828800" algn="l">
              <a:lnSpc>
                <a:spcPct val="140000"/>
              </a:lnSpc>
              <a:spcBef>
                <a:spcPts val="930"/>
              </a:spcBef>
              <a:spcAft>
                <a:spcPts val="0"/>
              </a:spcAft>
              <a:buClr>
                <a:srgbClr val="3F3F3F"/>
              </a:buClr>
              <a:buSzPts val="1600"/>
              <a:buNone/>
              <a:defRPr b="1" sz="1600"/>
            </a:lvl4pPr>
            <a:lvl5pPr indent="-228600" lvl="4" marL="2286000" algn="l">
              <a:lnSpc>
                <a:spcPct val="140000"/>
              </a:lnSpc>
              <a:spcBef>
                <a:spcPts val="930"/>
              </a:spcBef>
              <a:spcAft>
                <a:spcPts val="0"/>
              </a:spcAft>
              <a:buClr>
                <a:srgbClr val="3F3F3F"/>
              </a:buClr>
              <a:buSzPts val="1600"/>
              <a:buNone/>
              <a:defRPr b="1" sz="1600"/>
            </a:lvl5pPr>
            <a:lvl6pPr indent="-228600" lvl="5" marL="2743200" algn="l">
              <a:lnSpc>
                <a:spcPct val="111000"/>
              </a:lnSpc>
              <a:spcBef>
                <a:spcPts val="930"/>
              </a:spcBef>
              <a:spcAft>
                <a:spcPts val="0"/>
              </a:spcAft>
              <a:buClr>
                <a:srgbClr val="A92286"/>
              </a:buClr>
              <a:buSzPts val="1600"/>
              <a:buNone/>
              <a:defRPr b="1" sz="1600"/>
            </a:lvl6pPr>
            <a:lvl7pPr indent="-228600" lvl="6" marL="3200400" algn="l">
              <a:lnSpc>
                <a:spcPct val="111000"/>
              </a:lnSpc>
              <a:spcBef>
                <a:spcPts val="930"/>
              </a:spcBef>
              <a:spcAft>
                <a:spcPts val="0"/>
              </a:spcAft>
              <a:buClr>
                <a:srgbClr val="A92286"/>
              </a:buClr>
              <a:buSzPts val="1600"/>
              <a:buNone/>
              <a:defRPr b="1" sz="1600"/>
            </a:lvl7pPr>
            <a:lvl8pPr indent="-228600" lvl="7" marL="3657600" algn="l">
              <a:lnSpc>
                <a:spcPct val="111000"/>
              </a:lnSpc>
              <a:spcBef>
                <a:spcPts val="930"/>
              </a:spcBef>
              <a:spcAft>
                <a:spcPts val="0"/>
              </a:spcAft>
              <a:buClr>
                <a:srgbClr val="A92286"/>
              </a:buClr>
              <a:buSzPts val="1600"/>
              <a:buNone/>
              <a:defRPr b="1" sz="1600"/>
            </a:lvl8pPr>
            <a:lvl9pPr indent="-228600" lvl="8" marL="4114800" algn="l">
              <a:lnSpc>
                <a:spcPct val="111000"/>
              </a:lnSpc>
              <a:spcBef>
                <a:spcPts val="930"/>
              </a:spcBef>
              <a:spcAft>
                <a:spcPts val="0"/>
              </a:spcAft>
              <a:buClr>
                <a:srgbClr val="A92286"/>
              </a:buClr>
              <a:buSzPts val="1600"/>
              <a:buNone/>
              <a:defRPr b="1" sz="1600"/>
            </a:lvl9pPr>
          </a:lstStyle>
          <a:p/>
        </p:txBody>
      </p:sp>
      <p:sp>
        <p:nvSpPr>
          <p:cNvPr id="68" name="Google Shape;68;p14"/>
          <p:cNvSpPr txBox="1"/>
          <p:nvPr>
            <p:ph idx="4" type="body"/>
          </p:nvPr>
        </p:nvSpPr>
        <p:spPr>
          <a:xfrm>
            <a:off x="6530290" y="3316639"/>
            <a:ext cx="4160520" cy="2779361"/>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1800"/>
              <a:buNone/>
              <a:defRPr/>
            </a:lvl1pPr>
            <a:lvl2pPr indent="-228600" lvl="1" marL="914400" algn="l">
              <a:lnSpc>
                <a:spcPct val="140000"/>
              </a:lnSpc>
              <a:spcBef>
                <a:spcPts val="930"/>
              </a:spcBef>
              <a:spcAft>
                <a:spcPts val="0"/>
              </a:spcAft>
              <a:buClr>
                <a:srgbClr val="3F3F3F"/>
              </a:buClr>
              <a:buSzPts val="1800"/>
              <a:buNone/>
              <a:defRPr/>
            </a:lvl2pPr>
            <a:lvl3pPr indent="-342900" lvl="2" marL="1371600" algn="l">
              <a:lnSpc>
                <a:spcPct val="140000"/>
              </a:lnSpc>
              <a:spcBef>
                <a:spcPts val="930"/>
              </a:spcBef>
              <a:spcAft>
                <a:spcPts val="0"/>
              </a:spcAft>
              <a:buClr>
                <a:srgbClr val="3F3F3F"/>
              </a:buClr>
              <a:buSzPts val="1800"/>
              <a:buChar char="–"/>
              <a:defRPr/>
            </a:lvl3pPr>
            <a:lvl4pPr indent="-342900" lvl="3" marL="1828800" algn="l">
              <a:lnSpc>
                <a:spcPct val="140000"/>
              </a:lnSpc>
              <a:spcBef>
                <a:spcPts val="930"/>
              </a:spcBef>
              <a:spcAft>
                <a:spcPts val="0"/>
              </a:spcAft>
              <a:buClr>
                <a:srgbClr val="3F3F3F"/>
              </a:buClr>
              <a:buSzPts val="1800"/>
              <a:buChar char="–"/>
              <a:defRPr/>
            </a:lvl4pPr>
            <a:lvl5pPr indent="-342900" lvl="4" marL="2286000" algn="l">
              <a:lnSpc>
                <a:spcPct val="140000"/>
              </a:lnSpc>
              <a:spcBef>
                <a:spcPts val="930"/>
              </a:spcBef>
              <a:spcAft>
                <a:spcPts val="0"/>
              </a:spcAft>
              <a:buClr>
                <a:srgbClr val="3F3F3F"/>
              </a:buClr>
              <a:buSzPts val="1800"/>
              <a:buChar char="–"/>
              <a:defRPr/>
            </a:lvl5pPr>
            <a:lvl6pPr indent="-342900" lvl="5" marL="2743200" algn="l">
              <a:lnSpc>
                <a:spcPct val="111000"/>
              </a:lnSpc>
              <a:spcBef>
                <a:spcPts val="930"/>
              </a:spcBef>
              <a:spcAft>
                <a:spcPts val="0"/>
              </a:spcAft>
              <a:buClr>
                <a:srgbClr val="A92286"/>
              </a:buClr>
              <a:buSzPts val="1800"/>
              <a:buChar char="–"/>
              <a:defRPr/>
            </a:lvl6pPr>
            <a:lvl7pPr indent="-342900" lvl="6" marL="3200400" algn="l">
              <a:lnSpc>
                <a:spcPct val="111000"/>
              </a:lnSpc>
              <a:spcBef>
                <a:spcPts val="930"/>
              </a:spcBef>
              <a:spcAft>
                <a:spcPts val="0"/>
              </a:spcAft>
              <a:buClr>
                <a:srgbClr val="A92286"/>
              </a:buClr>
              <a:buSzPts val="1800"/>
              <a:buChar char="–"/>
              <a:defRPr/>
            </a:lvl7pPr>
            <a:lvl8pPr indent="-342900" lvl="7" marL="3657600" algn="l">
              <a:lnSpc>
                <a:spcPct val="111000"/>
              </a:lnSpc>
              <a:spcBef>
                <a:spcPts val="930"/>
              </a:spcBef>
              <a:spcAft>
                <a:spcPts val="0"/>
              </a:spcAft>
              <a:buClr>
                <a:srgbClr val="A92286"/>
              </a:buClr>
              <a:buSzPts val="1800"/>
              <a:buChar char="–"/>
              <a:defRPr/>
            </a:lvl8pPr>
            <a:lvl9pPr indent="-342900" lvl="8" marL="4114800" algn="l">
              <a:lnSpc>
                <a:spcPct val="111000"/>
              </a:lnSpc>
              <a:spcBef>
                <a:spcPts val="930"/>
              </a:spcBef>
              <a:spcAft>
                <a:spcPts val="0"/>
              </a:spcAft>
              <a:buClr>
                <a:srgbClr val="A92286"/>
              </a:buClr>
              <a:buSzPts val="1800"/>
              <a:buChar char="–"/>
              <a:defRPr/>
            </a:lvl9pPr>
          </a:lstStyle>
          <a:p/>
        </p:txBody>
      </p:sp>
      <p:sp>
        <p:nvSpPr>
          <p:cNvPr id="69" name="Google Shape;69;p14"/>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4"/>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
        <p:nvSpPr>
          <p:cNvPr id="72" name="Google Shape;72;p14"/>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5"/>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algn="l">
              <a:lnSpc>
                <a:spcPct val="13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5"/>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5"/>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78" name="Shape 78"/>
        <p:cNvGrpSpPr/>
        <p:nvPr/>
      </p:nvGrpSpPr>
      <p:grpSpPr>
        <a:xfrm>
          <a:off x="0" y="0"/>
          <a:ext cx="0" cy="0"/>
          <a:chOff x="0" y="0"/>
          <a:chExt cx="0" cy="0"/>
        </a:xfrm>
      </p:grpSpPr>
      <p:sp>
        <p:nvSpPr>
          <p:cNvPr id="79" name="Google Shape;79;p17"/>
          <p:cNvSpPr txBox="1"/>
          <p:nvPr>
            <p:ph type="title"/>
          </p:nvPr>
        </p:nvSpPr>
        <p:spPr>
          <a:xfrm>
            <a:off x="8476488" y="640080"/>
            <a:ext cx="3227715" cy="2551751"/>
          </a:xfrm>
          <a:prstGeom prst="rect">
            <a:avLst/>
          </a:prstGeom>
          <a:noFill/>
          <a:ln>
            <a:noFill/>
          </a:ln>
        </p:spPr>
        <p:txBody>
          <a:bodyPr anchorCtr="0" anchor="b" bIns="91425" lIns="109725" spcFirstLastPara="1" rIns="109725" wrap="square" tIns="109725">
            <a:normAutofit/>
          </a:bodyPr>
          <a:lstStyle>
            <a:lvl1pPr lvl="0" algn="l">
              <a:lnSpc>
                <a:spcPct val="104000"/>
              </a:lnSpc>
              <a:spcBef>
                <a:spcPts val="0"/>
              </a:spcBef>
              <a:spcAft>
                <a:spcPts val="0"/>
              </a:spcAft>
              <a:buClr>
                <a:srgbClr val="3F3F3F"/>
              </a:buClr>
              <a:buSzPts val="3400"/>
              <a:buFont typeface="Meiryo"/>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7"/>
          <p:cNvSpPr txBox="1"/>
          <p:nvPr>
            <p:ph idx="1" type="body"/>
          </p:nvPr>
        </p:nvSpPr>
        <p:spPr>
          <a:xfrm>
            <a:off x="1280160" y="640080"/>
            <a:ext cx="6949440" cy="5455919"/>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930"/>
              </a:spcBef>
              <a:spcAft>
                <a:spcPts val="0"/>
              </a:spcAft>
              <a:buClr>
                <a:srgbClr val="3F3F3F"/>
              </a:buClr>
              <a:buSzPts val="2000"/>
              <a:buNone/>
              <a:defRPr sz="2000"/>
            </a:lvl1pPr>
            <a:lvl2pPr indent="-228600" lvl="1" marL="914400" algn="l">
              <a:lnSpc>
                <a:spcPct val="140000"/>
              </a:lnSpc>
              <a:spcBef>
                <a:spcPts val="930"/>
              </a:spcBef>
              <a:spcAft>
                <a:spcPts val="0"/>
              </a:spcAft>
              <a:buClr>
                <a:srgbClr val="3F3F3F"/>
              </a:buClr>
              <a:buSzPts val="1800"/>
              <a:buNone/>
              <a:defRPr sz="1800"/>
            </a:lvl2pPr>
            <a:lvl3pPr indent="-330200" lvl="2" marL="1371600" algn="l">
              <a:lnSpc>
                <a:spcPct val="140000"/>
              </a:lnSpc>
              <a:spcBef>
                <a:spcPts val="930"/>
              </a:spcBef>
              <a:spcAft>
                <a:spcPts val="0"/>
              </a:spcAft>
              <a:buClr>
                <a:srgbClr val="3F3F3F"/>
              </a:buClr>
              <a:buSzPts val="1600"/>
              <a:buChar char="–"/>
              <a:defRPr sz="1600"/>
            </a:lvl3pPr>
            <a:lvl4pPr indent="-317500" lvl="3" marL="1828800" algn="l">
              <a:lnSpc>
                <a:spcPct val="140000"/>
              </a:lnSpc>
              <a:spcBef>
                <a:spcPts val="930"/>
              </a:spcBef>
              <a:spcAft>
                <a:spcPts val="0"/>
              </a:spcAft>
              <a:buClr>
                <a:srgbClr val="3F3F3F"/>
              </a:buClr>
              <a:buSzPts val="1400"/>
              <a:buChar char="–"/>
              <a:defRPr sz="1400"/>
            </a:lvl4pPr>
            <a:lvl5pPr indent="-317500" lvl="4" marL="2286000" algn="l">
              <a:lnSpc>
                <a:spcPct val="140000"/>
              </a:lnSpc>
              <a:spcBef>
                <a:spcPts val="930"/>
              </a:spcBef>
              <a:spcAft>
                <a:spcPts val="0"/>
              </a:spcAft>
              <a:buClr>
                <a:srgbClr val="3F3F3F"/>
              </a:buClr>
              <a:buSzPts val="1400"/>
              <a:buChar char="–"/>
              <a:defRPr sz="1400"/>
            </a:lvl5pPr>
            <a:lvl6pPr indent="-317500" lvl="5" marL="2743200" algn="l">
              <a:lnSpc>
                <a:spcPct val="111000"/>
              </a:lnSpc>
              <a:spcBef>
                <a:spcPts val="930"/>
              </a:spcBef>
              <a:spcAft>
                <a:spcPts val="0"/>
              </a:spcAft>
              <a:buClr>
                <a:srgbClr val="A92286"/>
              </a:buClr>
              <a:buSzPts val="1400"/>
              <a:buChar char="–"/>
              <a:defRPr sz="1400"/>
            </a:lvl6pPr>
            <a:lvl7pPr indent="-317500" lvl="6" marL="3200400" algn="l">
              <a:lnSpc>
                <a:spcPct val="111000"/>
              </a:lnSpc>
              <a:spcBef>
                <a:spcPts val="930"/>
              </a:spcBef>
              <a:spcAft>
                <a:spcPts val="0"/>
              </a:spcAft>
              <a:buClr>
                <a:srgbClr val="A92286"/>
              </a:buClr>
              <a:buSzPts val="1400"/>
              <a:buChar char="–"/>
              <a:defRPr sz="1400"/>
            </a:lvl7pPr>
            <a:lvl8pPr indent="-317500" lvl="7" marL="3657600" algn="l">
              <a:lnSpc>
                <a:spcPct val="111000"/>
              </a:lnSpc>
              <a:spcBef>
                <a:spcPts val="930"/>
              </a:spcBef>
              <a:spcAft>
                <a:spcPts val="0"/>
              </a:spcAft>
              <a:buClr>
                <a:srgbClr val="A92286"/>
              </a:buClr>
              <a:buSzPts val="1400"/>
              <a:buChar char="–"/>
              <a:defRPr sz="1400"/>
            </a:lvl8pPr>
            <a:lvl9pPr indent="-317500" lvl="8" marL="4114800" algn="l">
              <a:lnSpc>
                <a:spcPct val="111000"/>
              </a:lnSpc>
              <a:spcBef>
                <a:spcPts val="930"/>
              </a:spcBef>
              <a:spcAft>
                <a:spcPts val="0"/>
              </a:spcAft>
              <a:buClr>
                <a:srgbClr val="A92286"/>
              </a:buClr>
              <a:buSzPts val="1400"/>
              <a:buChar char="–"/>
              <a:defRPr sz="1400"/>
            </a:lvl9pPr>
          </a:lstStyle>
          <a:p/>
        </p:txBody>
      </p:sp>
      <p:sp>
        <p:nvSpPr>
          <p:cNvPr id="81" name="Google Shape;81;p17"/>
          <p:cNvSpPr txBox="1"/>
          <p:nvPr>
            <p:ph idx="2" type="body"/>
          </p:nvPr>
        </p:nvSpPr>
        <p:spPr>
          <a:xfrm>
            <a:off x="8476488" y="3223803"/>
            <a:ext cx="3227715" cy="2872197"/>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1400"/>
              </a:spcBef>
              <a:spcAft>
                <a:spcPts val="0"/>
              </a:spcAft>
              <a:buClr>
                <a:srgbClr val="3F3F3F"/>
              </a:buClr>
              <a:buSzPts val="1600"/>
              <a:buNone/>
              <a:defRPr sz="1600"/>
            </a:lvl1pPr>
            <a:lvl2pPr indent="-228600" lvl="1" marL="914400" algn="l">
              <a:lnSpc>
                <a:spcPct val="140000"/>
              </a:lnSpc>
              <a:spcBef>
                <a:spcPts val="930"/>
              </a:spcBef>
              <a:spcAft>
                <a:spcPts val="0"/>
              </a:spcAft>
              <a:buClr>
                <a:srgbClr val="3F3F3F"/>
              </a:buClr>
              <a:buSzPts val="1400"/>
              <a:buNone/>
              <a:defRPr sz="1400"/>
            </a:lvl2pPr>
            <a:lvl3pPr indent="-228600" lvl="2" marL="1371600" algn="l">
              <a:lnSpc>
                <a:spcPct val="140000"/>
              </a:lnSpc>
              <a:spcBef>
                <a:spcPts val="930"/>
              </a:spcBef>
              <a:spcAft>
                <a:spcPts val="0"/>
              </a:spcAft>
              <a:buClr>
                <a:srgbClr val="3F3F3F"/>
              </a:buClr>
              <a:buSzPts val="1200"/>
              <a:buNone/>
              <a:defRPr sz="1200"/>
            </a:lvl3pPr>
            <a:lvl4pPr indent="-228600" lvl="3" marL="1828800" algn="l">
              <a:lnSpc>
                <a:spcPct val="140000"/>
              </a:lnSpc>
              <a:spcBef>
                <a:spcPts val="930"/>
              </a:spcBef>
              <a:spcAft>
                <a:spcPts val="0"/>
              </a:spcAft>
              <a:buClr>
                <a:srgbClr val="3F3F3F"/>
              </a:buClr>
              <a:buSzPts val="1000"/>
              <a:buNone/>
              <a:defRPr sz="1000"/>
            </a:lvl4pPr>
            <a:lvl5pPr indent="-228600" lvl="4" marL="2286000" algn="l">
              <a:lnSpc>
                <a:spcPct val="140000"/>
              </a:lnSpc>
              <a:spcBef>
                <a:spcPts val="930"/>
              </a:spcBef>
              <a:spcAft>
                <a:spcPts val="0"/>
              </a:spcAft>
              <a:buClr>
                <a:srgbClr val="3F3F3F"/>
              </a:buClr>
              <a:buSzPts val="1000"/>
              <a:buNone/>
              <a:defRPr sz="1000"/>
            </a:lvl5pPr>
            <a:lvl6pPr indent="-228600" lvl="5" marL="2743200" algn="l">
              <a:lnSpc>
                <a:spcPct val="111000"/>
              </a:lnSpc>
              <a:spcBef>
                <a:spcPts val="930"/>
              </a:spcBef>
              <a:spcAft>
                <a:spcPts val="0"/>
              </a:spcAft>
              <a:buClr>
                <a:srgbClr val="A92286"/>
              </a:buClr>
              <a:buSzPts val="1000"/>
              <a:buNone/>
              <a:defRPr sz="1000"/>
            </a:lvl6pPr>
            <a:lvl7pPr indent="-228600" lvl="6" marL="3200400" algn="l">
              <a:lnSpc>
                <a:spcPct val="111000"/>
              </a:lnSpc>
              <a:spcBef>
                <a:spcPts val="930"/>
              </a:spcBef>
              <a:spcAft>
                <a:spcPts val="0"/>
              </a:spcAft>
              <a:buClr>
                <a:srgbClr val="A92286"/>
              </a:buClr>
              <a:buSzPts val="1000"/>
              <a:buNone/>
              <a:defRPr sz="1000"/>
            </a:lvl7pPr>
            <a:lvl8pPr indent="-228600" lvl="7" marL="3657600" algn="l">
              <a:lnSpc>
                <a:spcPct val="111000"/>
              </a:lnSpc>
              <a:spcBef>
                <a:spcPts val="930"/>
              </a:spcBef>
              <a:spcAft>
                <a:spcPts val="0"/>
              </a:spcAft>
              <a:buClr>
                <a:srgbClr val="A92286"/>
              </a:buClr>
              <a:buSzPts val="1000"/>
              <a:buNone/>
              <a:defRPr sz="1000"/>
            </a:lvl8pPr>
            <a:lvl9pPr indent="-228600" lvl="8" marL="4114800" algn="l">
              <a:lnSpc>
                <a:spcPct val="111000"/>
              </a:lnSpc>
              <a:spcBef>
                <a:spcPts val="930"/>
              </a:spcBef>
              <a:spcAft>
                <a:spcPts val="0"/>
              </a:spcAft>
              <a:buClr>
                <a:srgbClr val="A92286"/>
              </a:buClr>
              <a:buSzPts val="1000"/>
              <a:buNone/>
              <a:defRPr sz="1000"/>
            </a:lvl9pPr>
          </a:lstStyle>
          <a:p/>
        </p:txBody>
      </p:sp>
      <p:sp>
        <p:nvSpPr>
          <p:cNvPr id="82" name="Google Shape;82;p17"/>
          <p:cNvSpPr txBox="1"/>
          <p:nvPr>
            <p:ph idx="10" type="dt"/>
          </p:nvPr>
        </p:nvSpPr>
        <p:spPr>
          <a:xfrm>
            <a:off x="8476488" y="6170491"/>
            <a:ext cx="2214322"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7"/>
          <p:cNvSpPr txBox="1"/>
          <p:nvPr>
            <p:ph idx="11" type="ftr"/>
          </p:nvPr>
        </p:nvSpPr>
        <p:spPr>
          <a:xfrm>
            <a:off x="1280160" y="6170490"/>
            <a:ext cx="6949440"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7"/>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5" name="Shape 85"/>
        <p:cNvGrpSpPr/>
        <p:nvPr/>
      </p:nvGrpSpPr>
      <p:grpSpPr>
        <a:xfrm>
          <a:off x="0" y="0"/>
          <a:ext cx="0" cy="0"/>
          <a:chOff x="0" y="0"/>
          <a:chExt cx="0" cy="0"/>
        </a:xfrm>
      </p:grpSpPr>
      <p:sp>
        <p:nvSpPr>
          <p:cNvPr id="86" name="Google Shape;86;p18"/>
          <p:cNvSpPr/>
          <p:nvPr>
            <p:ph idx="2" type="pic"/>
          </p:nvPr>
        </p:nvSpPr>
        <p:spPr>
          <a:xfrm>
            <a:off x="0" y="0"/>
            <a:ext cx="8102651" cy="6857999"/>
          </a:xfrm>
          <a:prstGeom prst="rect">
            <a:avLst/>
          </a:prstGeom>
          <a:solidFill>
            <a:srgbClr val="C8D3CC"/>
          </a:solidFill>
          <a:ln>
            <a:noFill/>
          </a:ln>
        </p:spPr>
      </p:sp>
      <p:sp>
        <p:nvSpPr>
          <p:cNvPr id="87" name="Google Shape;87;p18"/>
          <p:cNvSpPr txBox="1"/>
          <p:nvPr>
            <p:ph type="title"/>
          </p:nvPr>
        </p:nvSpPr>
        <p:spPr>
          <a:xfrm>
            <a:off x="8476488" y="1503910"/>
            <a:ext cx="3230625" cy="1687924"/>
          </a:xfrm>
          <a:prstGeom prst="rect">
            <a:avLst/>
          </a:prstGeom>
          <a:noFill/>
          <a:ln>
            <a:noFill/>
          </a:ln>
        </p:spPr>
        <p:txBody>
          <a:bodyPr anchorCtr="0" anchor="b" bIns="91425" lIns="109725" spcFirstLastPara="1" rIns="109725" wrap="square" tIns="109725">
            <a:noAutofit/>
          </a:bodyPr>
          <a:lstStyle>
            <a:lvl1pPr lvl="0" algn="l">
              <a:lnSpc>
                <a:spcPct val="104000"/>
              </a:lnSpc>
              <a:spcBef>
                <a:spcPts val="0"/>
              </a:spcBef>
              <a:spcAft>
                <a:spcPts val="0"/>
              </a:spcAft>
              <a:buClr>
                <a:srgbClr val="3F3F3F"/>
              </a:buClr>
              <a:buSzPts val="3400"/>
              <a:buFont typeface="Meiryo"/>
              <a:buNone/>
              <a:defRPr sz="3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8"/>
          <p:cNvSpPr txBox="1"/>
          <p:nvPr>
            <p:ph idx="1" type="body"/>
          </p:nvPr>
        </p:nvSpPr>
        <p:spPr>
          <a:xfrm>
            <a:off x="8476488" y="3223806"/>
            <a:ext cx="3227832" cy="2872194"/>
          </a:xfrm>
          <a:prstGeom prst="rect">
            <a:avLst/>
          </a:prstGeom>
          <a:noFill/>
          <a:ln>
            <a:noFill/>
          </a:ln>
        </p:spPr>
        <p:txBody>
          <a:bodyPr anchorCtr="0" anchor="t" bIns="91425" lIns="109725" spcFirstLastPara="1" rIns="109725" wrap="square" tIns="109725">
            <a:normAutofit/>
          </a:bodyPr>
          <a:lstStyle>
            <a:lvl1pPr indent="-228600" lvl="0" marL="457200" algn="l">
              <a:lnSpc>
                <a:spcPct val="140000"/>
              </a:lnSpc>
              <a:spcBef>
                <a:spcPts val="1400"/>
              </a:spcBef>
              <a:spcAft>
                <a:spcPts val="0"/>
              </a:spcAft>
              <a:buClr>
                <a:srgbClr val="3F3F3F"/>
              </a:buClr>
              <a:buSzPts val="1600"/>
              <a:buNone/>
              <a:defRPr sz="1600"/>
            </a:lvl1pPr>
            <a:lvl2pPr indent="-228600" lvl="1" marL="914400" algn="l">
              <a:lnSpc>
                <a:spcPct val="140000"/>
              </a:lnSpc>
              <a:spcBef>
                <a:spcPts val="930"/>
              </a:spcBef>
              <a:spcAft>
                <a:spcPts val="0"/>
              </a:spcAft>
              <a:buClr>
                <a:srgbClr val="3F3F3F"/>
              </a:buClr>
              <a:buSzPts val="1400"/>
              <a:buNone/>
              <a:defRPr sz="1400"/>
            </a:lvl2pPr>
            <a:lvl3pPr indent="-228600" lvl="2" marL="1371600" algn="l">
              <a:lnSpc>
                <a:spcPct val="140000"/>
              </a:lnSpc>
              <a:spcBef>
                <a:spcPts val="930"/>
              </a:spcBef>
              <a:spcAft>
                <a:spcPts val="0"/>
              </a:spcAft>
              <a:buClr>
                <a:srgbClr val="3F3F3F"/>
              </a:buClr>
              <a:buSzPts val="1200"/>
              <a:buNone/>
              <a:defRPr sz="1200"/>
            </a:lvl3pPr>
            <a:lvl4pPr indent="-228600" lvl="3" marL="1828800" algn="l">
              <a:lnSpc>
                <a:spcPct val="140000"/>
              </a:lnSpc>
              <a:spcBef>
                <a:spcPts val="930"/>
              </a:spcBef>
              <a:spcAft>
                <a:spcPts val="0"/>
              </a:spcAft>
              <a:buClr>
                <a:srgbClr val="3F3F3F"/>
              </a:buClr>
              <a:buSzPts val="1000"/>
              <a:buNone/>
              <a:defRPr sz="1000"/>
            </a:lvl4pPr>
            <a:lvl5pPr indent="-228600" lvl="4" marL="2286000" algn="l">
              <a:lnSpc>
                <a:spcPct val="140000"/>
              </a:lnSpc>
              <a:spcBef>
                <a:spcPts val="930"/>
              </a:spcBef>
              <a:spcAft>
                <a:spcPts val="0"/>
              </a:spcAft>
              <a:buClr>
                <a:srgbClr val="3F3F3F"/>
              </a:buClr>
              <a:buSzPts val="1000"/>
              <a:buNone/>
              <a:defRPr sz="1000"/>
            </a:lvl5pPr>
            <a:lvl6pPr indent="-228600" lvl="5" marL="2743200" algn="l">
              <a:lnSpc>
                <a:spcPct val="111000"/>
              </a:lnSpc>
              <a:spcBef>
                <a:spcPts val="930"/>
              </a:spcBef>
              <a:spcAft>
                <a:spcPts val="0"/>
              </a:spcAft>
              <a:buClr>
                <a:srgbClr val="A92286"/>
              </a:buClr>
              <a:buSzPts val="1000"/>
              <a:buNone/>
              <a:defRPr sz="1000"/>
            </a:lvl6pPr>
            <a:lvl7pPr indent="-228600" lvl="6" marL="3200400" algn="l">
              <a:lnSpc>
                <a:spcPct val="111000"/>
              </a:lnSpc>
              <a:spcBef>
                <a:spcPts val="930"/>
              </a:spcBef>
              <a:spcAft>
                <a:spcPts val="0"/>
              </a:spcAft>
              <a:buClr>
                <a:srgbClr val="A92286"/>
              </a:buClr>
              <a:buSzPts val="1000"/>
              <a:buNone/>
              <a:defRPr sz="1000"/>
            </a:lvl7pPr>
            <a:lvl8pPr indent="-228600" lvl="7" marL="3657600" algn="l">
              <a:lnSpc>
                <a:spcPct val="111000"/>
              </a:lnSpc>
              <a:spcBef>
                <a:spcPts val="930"/>
              </a:spcBef>
              <a:spcAft>
                <a:spcPts val="0"/>
              </a:spcAft>
              <a:buClr>
                <a:srgbClr val="A92286"/>
              </a:buClr>
              <a:buSzPts val="1000"/>
              <a:buNone/>
              <a:defRPr sz="1000"/>
            </a:lvl8pPr>
            <a:lvl9pPr indent="-228600" lvl="8" marL="4114800" algn="l">
              <a:lnSpc>
                <a:spcPct val="111000"/>
              </a:lnSpc>
              <a:spcBef>
                <a:spcPts val="930"/>
              </a:spcBef>
              <a:spcAft>
                <a:spcPts val="0"/>
              </a:spcAft>
              <a:buClr>
                <a:srgbClr val="A92286"/>
              </a:buClr>
              <a:buSzPts val="1000"/>
              <a:buNone/>
              <a:defRPr sz="1000"/>
            </a:lvl9pPr>
          </a:lstStyle>
          <a:p/>
        </p:txBody>
      </p:sp>
      <p:sp>
        <p:nvSpPr>
          <p:cNvPr id="89" name="Google Shape;89;p18"/>
          <p:cNvSpPr txBox="1"/>
          <p:nvPr>
            <p:ph idx="10" type="dt"/>
          </p:nvPr>
        </p:nvSpPr>
        <p:spPr>
          <a:xfrm>
            <a:off x="8476488" y="6170491"/>
            <a:ext cx="2214322" cy="457200"/>
          </a:xfrm>
          <a:prstGeom prst="rect">
            <a:avLst/>
          </a:prstGeom>
          <a:noFill/>
          <a:ln>
            <a:noFill/>
          </a:ln>
        </p:spPr>
        <p:txBody>
          <a:bodyPr anchorCtr="0" anchor="ctr" bIns="91425" lIns="109725" spcFirstLastPara="1" rIns="109725" wrap="square" tIns="109725">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8"/>
          <p:cNvSpPr txBox="1"/>
          <p:nvPr>
            <p:ph idx="11" type="ftr"/>
          </p:nvPr>
        </p:nvSpPr>
        <p:spPr>
          <a:xfrm>
            <a:off x="1280160" y="6170490"/>
            <a:ext cx="6464410" cy="457200"/>
          </a:xfrm>
          <a:prstGeom prst="rect">
            <a:avLst/>
          </a:prstGeom>
          <a:noFill/>
          <a:ln>
            <a:noFill/>
          </a:ln>
        </p:spPr>
        <p:txBody>
          <a:bodyPr anchorCtr="0" anchor="ctr" bIns="91425" lIns="109725" spcFirstLastPara="1" rIns="109725" wrap="square" tIns="109725">
            <a:noAutofit/>
          </a:bodyPr>
          <a:lstStyle>
            <a:lvl1pPr lvl="0" algn="l">
              <a:lnSpc>
                <a:spcPct val="100000"/>
              </a:lnSpc>
              <a:spcBef>
                <a:spcPts val="0"/>
              </a:spcBef>
              <a:spcAft>
                <a:spcPts val="0"/>
              </a:spcAft>
              <a:buSzPts val="1400"/>
              <a:buNone/>
              <a:defRPr b="1">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8"/>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9"/>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lvl1pPr lvl="0" marR="0" rtl="0" algn="l">
              <a:lnSpc>
                <a:spcPct val="130000"/>
              </a:lnSpc>
              <a:spcBef>
                <a:spcPts val="0"/>
              </a:spcBef>
              <a:spcAft>
                <a:spcPts val="0"/>
              </a:spcAft>
              <a:buClr>
                <a:srgbClr val="3F3F3F"/>
              </a:buClr>
              <a:buSzPts val="3200"/>
              <a:buFont typeface="Meiryo"/>
              <a:buNone/>
              <a:defRPr b="1" i="0" sz="3200" u="none" cap="none" strike="noStrike">
                <a:solidFill>
                  <a:srgbClr val="3F3F3F"/>
                </a:solidFill>
                <a:latin typeface="Meiryo"/>
                <a:ea typeface="Meiryo"/>
                <a:cs typeface="Meiryo"/>
                <a:sym typeface="Meiry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
          <p:cNvSpPr txBox="1"/>
          <p:nvPr>
            <p:ph idx="1" type="body"/>
          </p:nvPr>
        </p:nvSpPr>
        <p:spPr>
          <a:xfrm>
            <a:off x="1920240" y="2312276"/>
            <a:ext cx="8770571" cy="3651504"/>
          </a:xfrm>
          <a:prstGeom prst="rect">
            <a:avLst/>
          </a:prstGeom>
          <a:noFill/>
          <a:ln>
            <a:noFill/>
          </a:ln>
        </p:spPr>
        <p:txBody>
          <a:bodyPr anchorCtr="0" anchor="t" bIns="91425" lIns="109725" spcFirstLastPara="1" rIns="109725" wrap="square" tIns="109725">
            <a:normAutofit/>
          </a:bodyPr>
          <a:lstStyle>
            <a:lvl1pPr indent="-228600" lvl="0" marL="457200" marR="0" rtl="0" algn="l">
              <a:lnSpc>
                <a:spcPct val="140000"/>
              </a:lnSpc>
              <a:spcBef>
                <a:spcPts val="930"/>
              </a:spcBef>
              <a:spcAft>
                <a:spcPts val="0"/>
              </a:spcAft>
              <a:buClr>
                <a:srgbClr val="3F3F3F"/>
              </a:buClr>
              <a:buSzPts val="1800"/>
              <a:buFont typeface="Corbel"/>
              <a:buNone/>
              <a:defRPr b="0" i="0" sz="1800" u="none" cap="none" strike="noStrike">
                <a:solidFill>
                  <a:srgbClr val="3F3F3F"/>
                </a:solidFill>
                <a:latin typeface="Meiryo"/>
                <a:ea typeface="Meiryo"/>
                <a:cs typeface="Meiryo"/>
                <a:sym typeface="Meiryo"/>
              </a:defRPr>
            </a:lvl1pPr>
            <a:lvl2pPr indent="-228600" lvl="1" marL="914400" marR="0" rtl="0" algn="l">
              <a:lnSpc>
                <a:spcPct val="140000"/>
              </a:lnSpc>
              <a:spcBef>
                <a:spcPts val="930"/>
              </a:spcBef>
              <a:spcAft>
                <a:spcPts val="0"/>
              </a:spcAft>
              <a:buClr>
                <a:srgbClr val="3F3F3F"/>
              </a:buClr>
              <a:buSzPts val="1600"/>
              <a:buFont typeface="Corbel"/>
              <a:buNone/>
              <a:defRPr b="0" i="0" sz="1600" u="none" cap="none" strike="noStrike">
                <a:solidFill>
                  <a:srgbClr val="3F3F3F"/>
                </a:solidFill>
                <a:latin typeface="Meiryo"/>
                <a:ea typeface="Meiryo"/>
                <a:cs typeface="Meiryo"/>
                <a:sym typeface="Meiryo"/>
              </a:defRPr>
            </a:lvl2pPr>
            <a:lvl3pPr indent="-317500" lvl="2" marL="1371600" marR="0" rtl="0" algn="l">
              <a:lnSpc>
                <a:spcPct val="140000"/>
              </a:lnSpc>
              <a:spcBef>
                <a:spcPts val="930"/>
              </a:spcBef>
              <a:spcAft>
                <a:spcPts val="0"/>
              </a:spcAft>
              <a:buClr>
                <a:srgbClr val="3F3F3F"/>
              </a:buClr>
              <a:buSzPts val="1400"/>
              <a:buFont typeface="Corbel"/>
              <a:buChar char="–"/>
              <a:defRPr b="0" i="1" sz="1400" u="none" cap="none" strike="noStrike">
                <a:solidFill>
                  <a:srgbClr val="3F3F3F"/>
                </a:solidFill>
                <a:latin typeface="Meiryo"/>
                <a:ea typeface="Meiryo"/>
                <a:cs typeface="Meiryo"/>
                <a:sym typeface="Meiryo"/>
              </a:defRPr>
            </a:lvl3pPr>
            <a:lvl4pPr indent="-317500" lvl="3" marL="1828800" marR="0" rtl="0" algn="l">
              <a:lnSpc>
                <a:spcPct val="140000"/>
              </a:lnSpc>
              <a:spcBef>
                <a:spcPts val="930"/>
              </a:spcBef>
              <a:spcAft>
                <a:spcPts val="0"/>
              </a:spcAft>
              <a:buClr>
                <a:srgbClr val="3F3F3F"/>
              </a:buClr>
              <a:buSzPts val="1400"/>
              <a:buFont typeface="Corbel"/>
              <a:buChar char="–"/>
              <a:defRPr b="0" i="0" sz="1400" u="none" cap="none" strike="noStrike">
                <a:solidFill>
                  <a:srgbClr val="3F3F3F"/>
                </a:solidFill>
                <a:latin typeface="Meiryo"/>
                <a:ea typeface="Meiryo"/>
                <a:cs typeface="Meiryo"/>
                <a:sym typeface="Meiryo"/>
              </a:defRPr>
            </a:lvl4pPr>
            <a:lvl5pPr indent="-317500" lvl="4" marL="2286000" marR="0" rtl="0" algn="l">
              <a:lnSpc>
                <a:spcPct val="140000"/>
              </a:lnSpc>
              <a:spcBef>
                <a:spcPts val="930"/>
              </a:spcBef>
              <a:spcAft>
                <a:spcPts val="0"/>
              </a:spcAft>
              <a:buClr>
                <a:srgbClr val="3F3F3F"/>
              </a:buClr>
              <a:buSzPts val="1400"/>
              <a:buFont typeface="Corbel"/>
              <a:buChar char="–"/>
              <a:defRPr b="0" i="1" sz="1400" u="none" cap="none" strike="noStrike">
                <a:solidFill>
                  <a:srgbClr val="3F3F3F"/>
                </a:solidFill>
                <a:latin typeface="Meiryo"/>
                <a:ea typeface="Meiryo"/>
                <a:cs typeface="Meiryo"/>
                <a:sym typeface="Meiryo"/>
              </a:defRPr>
            </a:lvl5pPr>
            <a:lvl6pPr indent="-317500" lvl="5" marL="2743200" marR="0" rtl="0" algn="l">
              <a:lnSpc>
                <a:spcPct val="111000"/>
              </a:lnSpc>
              <a:spcBef>
                <a:spcPts val="930"/>
              </a:spcBef>
              <a:spcAft>
                <a:spcPts val="0"/>
              </a:spcAft>
              <a:buClr>
                <a:srgbClr val="A92286"/>
              </a:buClr>
              <a:buSzPts val="1400"/>
              <a:buFont typeface="Corbel"/>
              <a:buChar char="–"/>
              <a:defRPr b="0" i="0" sz="1400" u="none" cap="none" strike="noStrike">
                <a:solidFill>
                  <a:srgbClr val="A92286"/>
                </a:solidFill>
                <a:latin typeface="Meiryo"/>
                <a:ea typeface="Meiryo"/>
                <a:cs typeface="Meiryo"/>
                <a:sym typeface="Meiryo"/>
              </a:defRPr>
            </a:lvl6pPr>
            <a:lvl7pPr indent="-317500" lvl="6" marL="3200400" marR="0" rtl="0" algn="l">
              <a:lnSpc>
                <a:spcPct val="111000"/>
              </a:lnSpc>
              <a:spcBef>
                <a:spcPts val="930"/>
              </a:spcBef>
              <a:spcAft>
                <a:spcPts val="0"/>
              </a:spcAft>
              <a:buClr>
                <a:srgbClr val="A92286"/>
              </a:buClr>
              <a:buSzPts val="1400"/>
              <a:buFont typeface="Corbel"/>
              <a:buChar char="–"/>
              <a:defRPr b="0" i="1" sz="1400" u="none" cap="none" strike="noStrike">
                <a:solidFill>
                  <a:srgbClr val="A92286"/>
                </a:solidFill>
                <a:latin typeface="Meiryo"/>
                <a:ea typeface="Meiryo"/>
                <a:cs typeface="Meiryo"/>
                <a:sym typeface="Meiryo"/>
              </a:defRPr>
            </a:lvl7pPr>
            <a:lvl8pPr indent="-317500" lvl="7" marL="3657600" marR="0" rtl="0" algn="l">
              <a:lnSpc>
                <a:spcPct val="111000"/>
              </a:lnSpc>
              <a:spcBef>
                <a:spcPts val="930"/>
              </a:spcBef>
              <a:spcAft>
                <a:spcPts val="0"/>
              </a:spcAft>
              <a:buClr>
                <a:srgbClr val="A92286"/>
              </a:buClr>
              <a:buSzPts val="1400"/>
              <a:buFont typeface="Corbel"/>
              <a:buChar char="–"/>
              <a:defRPr b="0" i="0" sz="1400" u="none" cap="none" strike="noStrike">
                <a:solidFill>
                  <a:srgbClr val="A92286"/>
                </a:solidFill>
                <a:latin typeface="Meiryo"/>
                <a:ea typeface="Meiryo"/>
                <a:cs typeface="Meiryo"/>
                <a:sym typeface="Meiryo"/>
              </a:defRPr>
            </a:lvl8pPr>
            <a:lvl9pPr indent="-317500" lvl="8" marL="4114800" marR="0" rtl="0" algn="l">
              <a:lnSpc>
                <a:spcPct val="111000"/>
              </a:lnSpc>
              <a:spcBef>
                <a:spcPts val="930"/>
              </a:spcBef>
              <a:spcAft>
                <a:spcPts val="0"/>
              </a:spcAft>
              <a:buClr>
                <a:srgbClr val="A92286"/>
              </a:buClr>
              <a:buSzPts val="1400"/>
              <a:buFont typeface="Corbel"/>
              <a:buChar char="–"/>
              <a:defRPr b="0" i="1" sz="1400" u="none" cap="none" strike="noStrike">
                <a:solidFill>
                  <a:srgbClr val="A92286"/>
                </a:solidFill>
                <a:latin typeface="Meiryo"/>
                <a:ea typeface="Meiryo"/>
                <a:cs typeface="Meiryo"/>
                <a:sym typeface="Meiryo"/>
              </a:defRPr>
            </a:lvl9pPr>
          </a:lstStyle>
          <a:p/>
        </p:txBody>
      </p:sp>
      <p:sp>
        <p:nvSpPr>
          <p:cNvPr id="12" name="Google Shape;12;p9"/>
          <p:cNvSpPr txBox="1"/>
          <p:nvPr>
            <p:ph idx="10" type="dt"/>
          </p:nvPr>
        </p:nvSpPr>
        <p:spPr>
          <a:xfrm>
            <a:off x="7850727" y="6170491"/>
            <a:ext cx="2840083" cy="457200"/>
          </a:xfrm>
          <a:prstGeom prst="rect">
            <a:avLst/>
          </a:prstGeom>
          <a:noFill/>
          <a:ln>
            <a:noFill/>
          </a:ln>
        </p:spPr>
        <p:txBody>
          <a:bodyPr anchorCtr="0" anchor="ctr" bIns="91425" lIns="109725" spcFirstLastPara="1" rIns="109725" wrap="square" tIns="109725">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rgbClr val="3F3F3F"/>
                </a:solidFill>
                <a:latin typeface="Meiryo"/>
                <a:ea typeface="Meiryo"/>
                <a:cs typeface="Meiryo"/>
                <a:sym typeface="Meiry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9pPr>
          </a:lstStyle>
          <a:p/>
        </p:txBody>
      </p:sp>
      <p:sp>
        <p:nvSpPr>
          <p:cNvPr id="13" name="Google Shape;13;p9"/>
          <p:cNvSpPr txBox="1"/>
          <p:nvPr>
            <p:ph idx="11" type="ftr"/>
          </p:nvPr>
        </p:nvSpPr>
        <p:spPr>
          <a:xfrm>
            <a:off x="1920240" y="6170490"/>
            <a:ext cx="5667375" cy="457200"/>
          </a:xfrm>
          <a:prstGeom prst="rect">
            <a:avLst/>
          </a:prstGeom>
          <a:noFill/>
          <a:ln>
            <a:noFill/>
          </a:ln>
        </p:spPr>
        <p:txBody>
          <a:bodyPr anchorCtr="0" anchor="ctr" bIns="91425" lIns="109725" spcFirstLastPara="1" rIns="109725" wrap="square" tIns="109725">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3F3F3F"/>
                </a:solidFill>
                <a:latin typeface="Meiryo"/>
                <a:ea typeface="Meiryo"/>
                <a:cs typeface="Meiryo"/>
                <a:sym typeface="Meiry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Meiryo"/>
                <a:ea typeface="Meiryo"/>
                <a:cs typeface="Meiryo"/>
                <a:sym typeface="Meiryo"/>
              </a:defRPr>
            </a:lvl9pPr>
          </a:lstStyle>
          <a:p/>
        </p:txBody>
      </p:sp>
      <p:sp>
        <p:nvSpPr>
          <p:cNvPr id="14" name="Google Shape;14;p9"/>
          <p:cNvSpPr txBox="1"/>
          <p:nvPr>
            <p:ph idx="12" type="sldNum"/>
          </p:nvPr>
        </p:nvSpPr>
        <p:spPr>
          <a:xfrm>
            <a:off x="10853744" y="6170490"/>
            <a:ext cx="1188720" cy="457200"/>
          </a:xfrm>
          <a:prstGeom prst="rect">
            <a:avLst/>
          </a:prstGeom>
          <a:noFill/>
          <a:ln>
            <a:noFill/>
          </a:ln>
        </p:spPr>
        <p:txBody>
          <a:bodyPr anchorCtr="0" anchor="b" bIns="91425" lIns="109725" spcFirstLastPara="1" rIns="109725" wrap="square" tIns="109725">
            <a:noAutofit/>
          </a:bodyPr>
          <a:lstStyle>
            <a:lvl1pPr indent="0" lvl="0"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1pPr>
            <a:lvl2pPr indent="0" lvl="1"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2pPr>
            <a:lvl3pPr indent="0" lvl="2"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3pPr>
            <a:lvl4pPr indent="0" lvl="3"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4pPr>
            <a:lvl5pPr indent="0" lvl="4"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5pPr>
            <a:lvl6pPr indent="0" lvl="5"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6pPr>
            <a:lvl7pPr indent="0" lvl="6"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7pPr>
            <a:lvl8pPr indent="0" lvl="7"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8pPr>
            <a:lvl9pPr indent="0" lvl="8" marL="0" marR="0" rtl="0" algn="l">
              <a:lnSpc>
                <a:spcPct val="100000"/>
              </a:lnSpc>
              <a:spcBef>
                <a:spcPts val="0"/>
              </a:spcBef>
              <a:spcAft>
                <a:spcPts val="0"/>
              </a:spcAft>
              <a:buClr>
                <a:srgbClr val="000000"/>
              </a:buClr>
              <a:buSzPts val="1600"/>
              <a:buFont typeface="Arial"/>
              <a:buNone/>
              <a:defRPr b="1" i="0" sz="1600" u="none" cap="none" strike="noStrike">
                <a:solidFill>
                  <a:srgbClr val="3F3F3F"/>
                </a:solidFill>
                <a:latin typeface="Meiryo"/>
                <a:ea typeface="Meiryo"/>
                <a:cs typeface="Meiryo"/>
                <a:sym typeface="Meiryo"/>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9" title="Rule Line"/>
          <p:cNvCxnSpPr/>
          <p:nvPr/>
        </p:nvCxnSpPr>
        <p:spPr>
          <a:xfrm>
            <a:off x="1920240" y="2176009"/>
            <a:ext cx="8770571" cy="0"/>
          </a:xfrm>
          <a:prstGeom prst="straightConnector1">
            <a:avLst/>
          </a:prstGeom>
          <a:noFill/>
          <a:ln cap="flat" cmpd="sng" w="25400">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hyperlink" Target="https://www.thoughtco.com/what-is-communication-process-168976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24.png"/><Relationship Id="rId6"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kahoot.com/business/use-cases/presentations-meetings/?utm_source=chatgpt.com"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hyperlink" Target="https://kahoot.com/files/2019/10/Schools-How-it-works-HostLive-Screenshot.pn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18.jpg"/><Relationship Id="rId5" Type="http://schemas.openxmlformats.org/officeDocument/2006/relationships/image" Target="../media/image1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hyperlink" Target="https://www.newperspectivestudio.co.za/wp-content/uploads/2023/10/Importance-of-MultiMedia-Content-680x331-1.jp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doi.org/10.7763/IJSSH.2012.V2.96" TargetMode="External"/><Relationship Id="rId4" Type="http://schemas.openxmlformats.org/officeDocument/2006/relationships/hyperlink" Target="https://evolutionjobs.com/exchange/7-key-elements-of-effective-communication/" TargetMode="External"/><Relationship Id="rId10" Type="http://schemas.openxmlformats.org/officeDocument/2006/relationships/image" Target="../media/image10.png"/><Relationship Id="rId9" Type="http://schemas.openxmlformats.org/officeDocument/2006/relationships/hyperlink" Target="https://pubsonline.informs.org/do/10.1287/orms.2024.04.04/full/" TargetMode="External"/><Relationship Id="rId5" Type="http://schemas.openxmlformats.org/officeDocument/2006/relationships/hyperlink" Target="https://evolutionjobs.com/exchange/7-key-elements-of-effective-communication/" TargetMode="External"/><Relationship Id="rId6" Type="http://schemas.openxmlformats.org/officeDocument/2006/relationships/hyperlink" Target="https://flevy.com/blog/4-ps-of-effective-presentations/" TargetMode="External"/><Relationship Id="rId7" Type="http://schemas.openxmlformats.org/officeDocument/2006/relationships/hyperlink" Target="https://flevy.com/blog/4-ps-of-effective-presentations/" TargetMode="External"/><Relationship Id="rId8" Type="http://schemas.openxmlformats.org/officeDocument/2006/relationships/hyperlink" Target="https://pubsonline.informs.org/do/10.1287/orms.2024.04.04/ful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nulab.com/learn/collaboration/monroes-motivated-sequence/" TargetMode="External"/><Relationship Id="rId4" Type="http://schemas.openxmlformats.org/officeDocument/2006/relationships/hyperlink" Target="https://nulab.com/learn/collaboration/monroes-motivated-sequence/" TargetMode="External"/><Relationship Id="rId5" Type="http://schemas.openxmlformats.org/officeDocument/2006/relationships/hyperlink" Target="https://www.thoughtco.com/what-is-communication-process-1689767" TargetMode="External"/><Relationship Id="rId6" Type="http://schemas.openxmlformats.org/officeDocument/2006/relationships/hyperlink" Target="https://www.thoughtco.com/what-is-communication-process-1689767" TargetMode="External"/><Relationship Id="rId7" Type="http://schemas.openxmlformats.org/officeDocument/2006/relationships/hyperlink" Target="https://everydayspeech.com/sel-implementation/tone-of-voice-a-crucial-element-in-effective-communication-explained/" TargetMode="External"/><Relationship Id="rId8" Type="http://schemas.openxmlformats.org/officeDocument/2006/relationships/image" Target="../media/image1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ww.scmp.com/week-asia/lifestyle-culture/article/3304135/12-words-malaysia-singapore-style-english-enter-oxford-dictionary" TargetMode="External"/><Relationship Id="rId4" Type="http://schemas.openxmlformats.org/officeDocument/2006/relationships/hyperlink" Target="https://www.scmp.com/week-asia/lifestyle-culture/article/3304135/12-words-malaysia-singapore-style-english-enter-oxford-dictionary" TargetMode="External"/><Relationship Id="rId5" Type="http://schemas.openxmlformats.org/officeDocument/2006/relationships/hyperlink" Target="https://business.louisville.edu/faculty-research/research-publications/unify-and-present-using-monroes-motivated-sequence-to-teach-team-presentation-skills/" TargetMode="External"/><Relationship Id="rId6" Type="http://schemas.openxmlformats.org/officeDocument/2006/relationships/hyperlink" Target="https://business.louisville.edu/faculty-research/research-publications/unify-and-present-using-monroes-motivated-sequence-to-teach-team-presentation-skills/" TargetMode="External"/><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yoodli.ai/blog/the-power-of-ethos-pathos-and-logos-in-public-speaking" TargetMode="External"/><Relationship Id="rId4" Type="http://schemas.openxmlformats.org/officeDocument/2006/relationships/hyperlink" Target="https://yoodli.ai/blog/the-power-of-ethos-pathos-and-logos-in-public-speaking" TargetMode="External"/><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A blue and white background with a city skyline&#10;&#10;Description automatically generated" id="109" name="Google Shape;109;p1"/>
          <p:cNvPicPr preferRelativeResize="0"/>
          <p:nvPr/>
        </p:nvPicPr>
        <p:blipFill rotWithShape="1">
          <a:blip r:embed="rId3">
            <a:alphaModFix/>
          </a:blip>
          <a:srcRect b="58986" l="0" r="0" t="8970"/>
          <a:stretch/>
        </p:blipFill>
        <p:spPr>
          <a:xfrm>
            <a:off x="-22155" y="-16466"/>
            <a:ext cx="12214155" cy="6957593"/>
          </a:xfrm>
          <a:prstGeom prst="rect">
            <a:avLst/>
          </a:prstGeom>
          <a:noFill/>
          <a:ln>
            <a:noFill/>
          </a:ln>
        </p:spPr>
      </p:pic>
      <p:pic>
        <p:nvPicPr>
          <p:cNvPr descr="What Is Digital Transformation?" id="110" name="Google Shape;110;p1"/>
          <p:cNvPicPr preferRelativeResize="0"/>
          <p:nvPr/>
        </p:nvPicPr>
        <p:blipFill rotWithShape="1">
          <a:blip r:embed="rId4">
            <a:alphaModFix amt="69000"/>
          </a:blip>
          <a:srcRect b="0" l="0" r="5772" t="6439"/>
          <a:stretch/>
        </p:blipFill>
        <p:spPr>
          <a:xfrm>
            <a:off x="-11068" y="-16469"/>
            <a:ext cx="12214155" cy="6957593"/>
          </a:xfrm>
          <a:prstGeom prst="rect">
            <a:avLst/>
          </a:prstGeom>
          <a:noFill/>
          <a:ln>
            <a:noFill/>
          </a:ln>
        </p:spPr>
      </p:pic>
      <p:sp>
        <p:nvSpPr>
          <p:cNvPr id="111" name="Google Shape;111;p1"/>
          <p:cNvSpPr/>
          <p:nvPr/>
        </p:nvSpPr>
        <p:spPr>
          <a:xfrm rot="10800000">
            <a:off x="107865" y="-121973"/>
            <a:ext cx="11954397" cy="1529667"/>
          </a:xfrm>
          <a:prstGeom prst="round2SameRect">
            <a:avLst>
              <a:gd fmla="val 16667"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Meiryo"/>
              <a:buNone/>
            </a:pPr>
            <a:r>
              <a:t/>
            </a:r>
            <a:endParaRPr b="0" i="0" sz="1800" u="none" cap="none" strike="noStrike">
              <a:solidFill>
                <a:schemeClr val="lt1"/>
              </a:solidFill>
              <a:latin typeface="Arial"/>
              <a:ea typeface="Arial"/>
              <a:cs typeface="Arial"/>
              <a:sym typeface="Arial"/>
            </a:endParaRPr>
          </a:p>
        </p:txBody>
      </p:sp>
      <p:pic>
        <p:nvPicPr>
          <p:cNvPr descr="Logo&#10;&#10;Description automatically generated" id="112" name="Google Shape;112;p1"/>
          <p:cNvPicPr preferRelativeResize="0"/>
          <p:nvPr/>
        </p:nvPicPr>
        <p:blipFill rotWithShape="1">
          <a:blip r:embed="rId5">
            <a:alphaModFix/>
          </a:blip>
          <a:srcRect b="28857" l="0" r="0" t="29145"/>
          <a:stretch/>
        </p:blipFill>
        <p:spPr>
          <a:xfrm>
            <a:off x="905251" y="309567"/>
            <a:ext cx="2246673" cy="799495"/>
          </a:xfrm>
          <a:prstGeom prst="rect">
            <a:avLst/>
          </a:prstGeom>
          <a:noFill/>
          <a:ln>
            <a:noFill/>
          </a:ln>
        </p:spPr>
      </p:pic>
      <p:pic>
        <p:nvPicPr>
          <p:cNvPr descr="Logo, company name&#10;&#10;Description automatically generated" id="113" name="Google Shape;113;p1"/>
          <p:cNvPicPr preferRelativeResize="0"/>
          <p:nvPr/>
        </p:nvPicPr>
        <p:blipFill rotWithShape="1">
          <a:blip r:embed="rId6">
            <a:alphaModFix/>
          </a:blip>
          <a:srcRect b="0" l="0" r="0" t="56791"/>
          <a:stretch/>
        </p:blipFill>
        <p:spPr>
          <a:xfrm>
            <a:off x="4773233" y="508731"/>
            <a:ext cx="2545080" cy="859155"/>
          </a:xfrm>
          <a:prstGeom prst="rect">
            <a:avLst/>
          </a:prstGeom>
          <a:noFill/>
          <a:ln>
            <a:noFill/>
          </a:ln>
        </p:spPr>
      </p:pic>
      <p:sp>
        <p:nvSpPr>
          <p:cNvPr id="114" name="Google Shape;114;p1"/>
          <p:cNvSpPr txBox="1"/>
          <p:nvPr/>
        </p:nvSpPr>
        <p:spPr>
          <a:xfrm>
            <a:off x="-13068" y="6428755"/>
            <a:ext cx="12117683"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UMK-ITBM TRANSLATION &amp; MANUSCRIPT CENTRE  I  TERMEZ STATE PEDAGOGICAL INSTITUTE        </a:t>
            </a:r>
            <a:endParaRPr b="1" i="0" sz="1800" u="none" cap="none" strike="noStrike">
              <a:solidFill>
                <a:schemeClr val="lt1"/>
              </a:solidFill>
              <a:latin typeface="Arial"/>
              <a:ea typeface="Arial"/>
              <a:cs typeface="Arial"/>
              <a:sym typeface="Arial"/>
            </a:endParaRPr>
          </a:p>
        </p:txBody>
      </p:sp>
      <p:pic>
        <p:nvPicPr>
          <p:cNvPr descr="Logo" id="115" name="Google Shape;115;p1"/>
          <p:cNvPicPr preferRelativeResize="0"/>
          <p:nvPr/>
        </p:nvPicPr>
        <p:blipFill rotWithShape="1">
          <a:blip r:embed="rId7">
            <a:alphaModFix/>
          </a:blip>
          <a:srcRect b="0" l="0" r="0" t="0"/>
          <a:stretch/>
        </p:blipFill>
        <p:spPr>
          <a:xfrm>
            <a:off x="9706239" y="139481"/>
            <a:ext cx="1171484" cy="1139666"/>
          </a:xfrm>
          <a:prstGeom prst="rect">
            <a:avLst/>
          </a:prstGeom>
          <a:noFill/>
          <a:ln>
            <a:noFill/>
          </a:ln>
        </p:spPr>
      </p:pic>
      <p:sp>
        <p:nvSpPr>
          <p:cNvPr id="116" name="Google Shape;116;p1"/>
          <p:cNvSpPr txBox="1"/>
          <p:nvPr/>
        </p:nvSpPr>
        <p:spPr>
          <a:xfrm>
            <a:off x="2593242" y="67732"/>
            <a:ext cx="6983259" cy="4770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PROFESSIONAL DEVELOPMENT COURSE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900"/>
              <a:buFont typeface="Arial"/>
              <a:buNone/>
            </a:pPr>
            <a:r>
              <a:rPr b="1" i="0" lang="en-US" sz="900" u="none" cap="none" strike="noStrike">
                <a:solidFill>
                  <a:schemeClr val="dk1"/>
                </a:solidFill>
                <a:latin typeface="Arial"/>
                <a:ea typeface="Arial"/>
                <a:cs typeface="Arial"/>
                <a:sym typeface="Arial"/>
              </a:rPr>
              <a:t>EDUCULTURE</a:t>
            </a:r>
            <a:r>
              <a:rPr b="1" i="0" lang="en-US" sz="400" u="none" cap="none" strike="noStrike">
                <a:solidFill>
                  <a:schemeClr val="dk1"/>
                </a:solidFill>
                <a:latin typeface="Arial"/>
                <a:ea typeface="Arial"/>
                <a:cs typeface="Arial"/>
                <a:sym typeface="Arial"/>
              </a:rPr>
              <a:t>  </a:t>
            </a:r>
            <a:r>
              <a:rPr b="1" i="0" lang="en-US" sz="900" u="none" cap="none" strike="noStrike">
                <a:solidFill>
                  <a:schemeClr val="dk1"/>
                </a:solidFill>
                <a:latin typeface="Arial"/>
                <a:ea typeface="Arial"/>
                <a:cs typeface="Arial"/>
                <a:sym typeface="Arial"/>
              </a:rPr>
              <a:t>EXCHANGE PROGRAMME 2025</a:t>
            </a:r>
            <a:endParaRPr b="0" i="0" sz="900" u="none" cap="none" strike="noStrike">
              <a:solidFill>
                <a:schemeClr val="dk1"/>
              </a:solidFill>
              <a:latin typeface="Meiryo"/>
              <a:ea typeface="Meiryo"/>
              <a:cs typeface="Meiryo"/>
              <a:sym typeface="Meiryo"/>
            </a:endParaRPr>
          </a:p>
        </p:txBody>
      </p:sp>
      <p:sp>
        <p:nvSpPr>
          <p:cNvPr id="117" name="Google Shape;117;p1"/>
          <p:cNvSpPr txBox="1"/>
          <p:nvPr/>
        </p:nvSpPr>
        <p:spPr>
          <a:xfrm>
            <a:off x="2751934" y="5252828"/>
            <a:ext cx="611632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Arial"/>
                <a:ea typeface="Arial"/>
                <a:cs typeface="Arial"/>
                <a:sym typeface="Arial"/>
              </a:rPr>
              <a:t>Bridging Cultures, Inspiring Minds</a:t>
            </a:r>
            <a:endParaRPr b="1" i="0" sz="1600" u="none" cap="none" strike="noStrike">
              <a:solidFill>
                <a:schemeClr val="lt1"/>
              </a:solidFill>
              <a:latin typeface="Arial"/>
              <a:ea typeface="Arial"/>
              <a:cs typeface="Arial"/>
              <a:sym typeface="Arial"/>
            </a:endParaRPr>
          </a:p>
        </p:txBody>
      </p:sp>
      <p:sp>
        <p:nvSpPr>
          <p:cNvPr id="118" name="Google Shape;118;p1"/>
          <p:cNvSpPr txBox="1"/>
          <p:nvPr/>
        </p:nvSpPr>
        <p:spPr>
          <a:xfrm>
            <a:off x="1569300" y="2198050"/>
            <a:ext cx="9053400" cy="2247300"/>
          </a:xfrm>
          <a:prstGeom prst="rect">
            <a:avLst/>
          </a:prstGeom>
          <a:solidFill>
            <a:schemeClr val="lt1">
              <a:alpha val="51764"/>
            </a:schemeClr>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200"/>
              <a:buFont typeface="Arial"/>
              <a:buNone/>
            </a:pPr>
            <a:r>
              <a:rPr b="1" i="0" lang="en-US" sz="3200" u="none" cap="none" strike="noStrike">
                <a:solidFill>
                  <a:srgbClr val="FFFF00"/>
                </a:solidFill>
                <a:latin typeface="Arial"/>
                <a:ea typeface="Arial"/>
                <a:cs typeface="Arial"/>
                <a:sym typeface="Arial"/>
              </a:rPr>
              <a:t>MODULE 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00"/>
              </a:buClr>
              <a:buSzPts val="5400"/>
              <a:buFont typeface="Arial"/>
              <a:buNone/>
            </a:pPr>
            <a:r>
              <a:rPr b="1" i="0" lang="en-US" sz="5400" u="none" cap="none" strike="noStrike">
                <a:solidFill>
                  <a:srgbClr val="FFFF00"/>
                </a:solidFill>
                <a:latin typeface="Arial"/>
                <a:ea typeface="Arial"/>
                <a:cs typeface="Arial"/>
                <a:sym typeface="Arial"/>
              </a:rPr>
              <a:t>COMMUNICATION AND PRESENTATION SKILLS </a:t>
            </a:r>
            <a:endParaRPr b="0" i="0" sz="1400" u="none" cap="none" strike="noStrike">
              <a:solidFill>
                <a:srgbClr val="000000"/>
              </a:solidFill>
              <a:latin typeface="Arial"/>
              <a:ea typeface="Arial"/>
              <a:cs typeface="Arial"/>
              <a:sym typeface="Arial"/>
            </a:endParaRPr>
          </a:p>
        </p:txBody>
      </p:sp>
      <p:sp>
        <p:nvSpPr>
          <p:cNvPr id="119" name="Google Shape;119;p1"/>
          <p:cNvSpPr txBox="1"/>
          <p:nvPr/>
        </p:nvSpPr>
        <p:spPr>
          <a:xfrm>
            <a:off x="4063660" y="4974274"/>
            <a:ext cx="341997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DR. AZMAN BIN BIDIN </a:t>
            </a:r>
            <a:endParaRPr b="0" i="0" sz="1800" u="none" cap="none" strike="noStrike">
              <a:solidFill>
                <a:schemeClr val="dk1"/>
              </a:solidFill>
              <a:latin typeface="Meiryo"/>
              <a:ea typeface="Meiryo"/>
              <a:cs typeface="Meiryo"/>
              <a:sym typeface="Meiry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186" name="Shape 186"/>
        <p:cNvGrpSpPr/>
        <p:nvPr/>
      </p:nvGrpSpPr>
      <p:grpSpPr>
        <a:xfrm>
          <a:off x="0" y="0"/>
          <a:ext cx="0" cy="0"/>
          <a:chOff x="0" y="0"/>
          <a:chExt cx="0" cy="0"/>
        </a:xfrm>
      </p:grpSpPr>
      <p:sp>
        <p:nvSpPr>
          <p:cNvPr id="187" name="Google Shape;187;g34eab7ddb70_0_119"/>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Basic elements of communication </a:t>
            </a:r>
            <a:endParaRPr>
              <a:solidFill>
                <a:srgbClr val="FFFF00"/>
              </a:solidFill>
              <a:latin typeface="Arial"/>
              <a:ea typeface="Arial"/>
              <a:cs typeface="Arial"/>
              <a:sym typeface="Arial"/>
            </a:endParaRPr>
          </a:p>
        </p:txBody>
      </p:sp>
      <p:pic>
        <p:nvPicPr>
          <p:cNvPr id="188" name="Google Shape;188;g34eab7ddb70_0_119"/>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descr="The Basic Elements of the Communication Process" id="189" name="Google Shape;189;g34eab7ddb70_0_119"/>
          <p:cNvPicPr preferRelativeResize="0"/>
          <p:nvPr/>
        </p:nvPicPr>
        <p:blipFill rotWithShape="1">
          <a:blip r:embed="rId4">
            <a:alphaModFix/>
          </a:blip>
          <a:srcRect b="0" l="0" r="0" t="0"/>
          <a:stretch/>
        </p:blipFill>
        <p:spPr>
          <a:xfrm>
            <a:off x="1524000" y="731521"/>
            <a:ext cx="9144000" cy="6126480"/>
          </a:xfrm>
          <a:prstGeom prst="rect">
            <a:avLst/>
          </a:prstGeom>
          <a:noFill/>
          <a:ln>
            <a:noFill/>
          </a:ln>
        </p:spPr>
      </p:pic>
      <p:sp>
        <p:nvSpPr>
          <p:cNvPr id="190" name="Google Shape;190;g34eab7ddb70_0_119"/>
          <p:cNvSpPr txBox="1"/>
          <p:nvPr/>
        </p:nvSpPr>
        <p:spPr>
          <a:xfrm>
            <a:off x="8259292" y="6326175"/>
            <a:ext cx="3932700" cy="406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100" u="none" cap="none" strike="noStrike">
                <a:solidFill>
                  <a:srgbClr val="B7B7B7"/>
                </a:solidFill>
                <a:uFill>
                  <a:noFill/>
                </a:uFill>
                <a:latin typeface="Arial"/>
                <a:ea typeface="Arial"/>
                <a:cs typeface="Arial"/>
                <a:sym typeface="Arial"/>
                <a:hlinkClick r:id="rId5">
                  <a:extLst>
                    <a:ext uri="{A12FA001-AC4F-418D-AE19-62706E023703}">
                      <ahyp:hlinkClr val="tx"/>
                    </a:ext>
                  </a:extLst>
                </a:hlinkClick>
              </a:rPr>
              <a:t>https://www.thoughtco.com/what-is-communication-process-1689767 </a:t>
            </a:r>
            <a:r>
              <a:rPr b="0" i="0" lang="en-US" sz="1000" u="none" cap="none" strike="noStrike">
                <a:solidFill>
                  <a:srgbClr val="B7B7B7"/>
                </a:solidFill>
                <a:latin typeface="Arial"/>
                <a:ea typeface="Arial"/>
                <a:cs typeface="Arial"/>
                <a:sym typeface="Arial"/>
              </a:rPr>
              <a:t> </a:t>
            </a:r>
            <a:endParaRPr b="0" i="0" sz="1000" u="none" cap="none" strike="noStrike">
              <a:solidFill>
                <a:srgbClr val="B7B7B7"/>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194" name="Shape 194"/>
        <p:cNvGrpSpPr/>
        <p:nvPr/>
      </p:nvGrpSpPr>
      <p:grpSpPr>
        <a:xfrm>
          <a:off x="0" y="0"/>
          <a:ext cx="0" cy="0"/>
          <a:chOff x="0" y="0"/>
          <a:chExt cx="0" cy="0"/>
        </a:xfrm>
      </p:grpSpPr>
      <p:sp>
        <p:nvSpPr>
          <p:cNvPr id="195" name="Google Shape;195;g34be4a7e362_0_56"/>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Key elements of effective communication </a:t>
            </a:r>
            <a:endParaRPr b="0">
              <a:solidFill>
                <a:srgbClr val="FFFF00"/>
              </a:solidFill>
              <a:latin typeface="Arial"/>
              <a:ea typeface="Arial"/>
              <a:cs typeface="Arial"/>
              <a:sym typeface="Arial"/>
            </a:endParaRPr>
          </a:p>
        </p:txBody>
      </p:sp>
      <p:sp>
        <p:nvSpPr>
          <p:cNvPr id="196" name="Google Shape;196;g34be4a7e362_0_56"/>
          <p:cNvSpPr txBox="1"/>
          <p:nvPr>
            <p:ph idx="1" type="body"/>
          </p:nvPr>
        </p:nvSpPr>
        <p:spPr>
          <a:xfrm>
            <a:off x="1920250" y="2312275"/>
            <a:ext cx="10136700" cy="3651600"/>
          </a:xfrm>
          <a:prstGeom prst="rect">
            <a:avLst/>
          </a:prstGeom>
          <a:noFill/>
          <a:ln>
            <a:noFill/>
          </a:ln>
        </p:spPr>
        <p:txBody>
          <a:bodyPr anchorCtr="0" anchor="t" bIns="91425" lIns="109725" spcFirstLastPara="1" rIns="109725" wrap="square" tIns="109725">
            <a:noAutofit/>
          </a:bodyPr>
          <a:lstStyle/>
          <a:p>
            <a:pPr indent="0" lvl="0" marL="0" rtl="0" algn="just">
              <a:lnSpc>
                <a:spcPct val="168000"/>
              </a:lnSpc>
              <a:spcBef>
                <a:spcPts val="0"/>
              </a:spcBef>
              <a:spcAft>
                <a:spcPts val="0"/>
              </a:spcAft>
              <a:buSzPts val="1800"/>
              <a:buNone/>
            </a:pPr>
            <a:r>
              <a:rPr lang="en-US">
                <a:solidFill>
                  <a:schemeClr val="dk1"/>
                </a:solidFill>
                <a:latin typeface="Arial"/>
                <a:ea typeface="Arial"/>
                <a:cs typeface="Arial"/>
                <a:sym typeface="Arial"/>
              </a:rPr>
              <a:t>Enhancing communication skills reduce misunderstandings and promote better </a:t>
            </a:r>
            <a:endParaRPr>
              <a:solidFill>
                <a:schemeClr val="dk1"/>
              </a:solidFill>
              <a:latin typeface="Arial"/>
              <a:ea typeface="Arial"/>
              <a:cs typeface="Arial"/>
              <a:sym typeface="Arial"/>
            </a:endParaRPr>
          </a:p>
          <a:p>
            <a:pPr indent="0" lvl="0" marL="0" rtl="0" algn="just">
              <a:lnSpc>
                <a:spcPct val="168000"/>
              </a:lnSpc>
              <a:spcBef>
                <a:spcPts val="0"/>
              </a:spcBef>
              <a:spcAft>
                <a:spcPts val="0"/>
              </a:spcAft>
              <a:buSzPts val="1800"/>
              <a:buNone/>
            </a:pPr>
            <a:r>
              <a:rPr lang="en-US">
                <a:solidFill>
                  <a:schemeClr val="dk1"/>
                </a:solidFill>
                <a:latin typeface="Arial"/>
                <a:ea typeface="Arial"/>
                <a:cs typeface="Arial"/>
                <a:sym typeface="Arial"/>
              </a:rPr>
              <a:t>interactions. Individuals and organisations can improve communication practices </a:t>
            </a:r>
            <a:endParaRPr>
              <a:solidFill>
                <a:schemeClr val="dk1"/>
              </a:solidFill>
              <a:latin typeface="Arial"/>
              <a:ea typeface="Arial"/>
              <a:cs typeface="Arial"/>
              <a:sym typeface="Arial"/>
            </a:endParaRPr>
          </a:p>
          <a:p>
            <a:pPr indent="0" lvl="0" marL="0" rtl="0" algn="just">
              <a:lnSpc>
                <a:spcPct val="168000"/>
              </a:lnSpc>
              <a:spcBef>
                <a:spcPts val="0"/>
              </a:spcBef>
              <a:spcAft>
                <a:spcPts val="0"/>
              </a:spcAft>
              <a:buSzPts val="1800"/>
              <a:buNone/>
            </a:pPr>
            <a:r>
              <a:rPr lang="en-US">
                <a:solidFill>
                  <a:schemeClr val="dk1"/>
                </a:solidFill>
                <a:latin typeface="Arial"/>
                <a:ea typeface="Arial"/>
                <a:cs typeface="Arial"/>
                <a:sym typeface="Arial"/>
              </a:rPr>
              <a:t>with effective communication skills (Evolution Recruitment Solutions, 2021).</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Empathy - Understanding others' feelings before speaking helps deliver messages thoughtfully and find common ground during disagreements. Empathy in communication, which involves understanding the emotions or perspectives of others, aligns with the </a:t>
            </a:r>
            <a:endParaRPr sz="1800">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rPr lang="en-US" sz="1800">
                <a:solidFill>
                  <a:schemeClr val="dk1"/>
                </a:solidFill>
                <a:latin typeface="Arial"/>
                <a:ea typeface="Arial"/>
                <a:cs typeface="Arial"/>
                <a:sym typeface="Arial"/>
              </a:rPr>
              <a:t>respect for cultural values that both the interviewers demonstrated during the interaction </a:t>
            </a:r>
            <a:endParaRPr sz="1800">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rPr lang="en-US" sz="1800">
                <a:solidFill>
                  <a:schemeClr val="dk1"/>
                </a:solidFill>
                <a:latin typeface="Arial"/>
                <a:ea typeface="Arial"/>
                <a:cs typeface="Arial"/>
                <a:sym typeface="Arial"/>
              </a:rPr>
              <a:t>in Awang, Maros, &amp; Ibrahim (2012) research. </a:t>
            </a:r>
            <a:endParaRPr sz="1800">
              <a:solidFill>
                <a:schemeClr val="dk1"/>
              </a:solidFill>
              <a:latin typeface="Arial"/>
              <a:ea typeface="Arial"/>
              <a:cs typeface="Arial"/>
              <a:sym typeface="Arial"/>
            </a:endParaRPr>
          </a:p>
        </p:txBody>
      </p:sp>
      <p:pic>
        <p:nvPicPr>
          <p:cNvPr id="197" name="Google Shape;197;g34be4a7e362_0_56"/>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01" name="Shape 201"/>
        <p:cNvGrpSpPr/>
        <p:nvPr/>
      </p:nvGrpSpPr>
      <p:grpSpPr>
        <a:xfrm>
          <a:off x="0" y="0"/>
          <a:ext cx="0" cy="0"/>
          <a:chOff x="0" y="0"/>
          <a:chExt cx="0" cy="0"/>
        </a:xfrm>
      </p:grpSpPr>
      <p:sp>
        <p:nvSpPr>
          <p:cNvPr id="202" name="Google Shape;202;g34be4a7e362_0_40"/>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Key elements of effective communication </a:t>
            </a:r>
            <a:endParaRPr b="0">
              <a:solidFill>
                <a:srgbClr val="FFFF00"/>
              </a:solidFill>
              <a:latin typeface="Arial"/>
              <a:ea typeface="Arial"/>
              <a:cs typeface="Arial"/>
              <a:sym typeface="Arial"/>
            </a:endParaRPr>
          </a:p>
        </p:txBody>
      </p:sp>
      <p:sp>
        <p:nvSpPr>
          <p:cNvPr id="203" name="Google Shape;203;g34be4a7e362_0_40"/>
          <p:cNvSpPr txBox="1"/>
          <p:nvPr>
            <p:ph idx="1" type="body"/>
          </p:nvPr>
        </p:nvSpPr>
        <p:spPr>
          <a:xfrm>
            <a:off x="1920250" y="2312275"/>
            <a:ext cx="8770500" cy="3651600"/>
          </a:xfrm>
          <a:prstGeom prst="rect">
            <a:avLst/>
          </a:prstGeom>
          <a:noFill/>
          <a:ln>
            <a:noFill/>
          </a:ln>
        </p:spPr>
        <p:txBody>
          <a:bodyPr anchorCtr="0" anchor="t" bIns="91425" lIns="109725" spcFirstLastPara="1" rIns="109725" wrap="square" tIns="109725">
            <a:noAutofit/>
          </a:bodyPr>
          <a:lstStyle/>
          <a:p>
            <a:pPr indent="-457200" lvl="0" marL="514350" rtl="0" algn="just">
              <a:lnSpc>
                <a:spcPct val="168000"/>
              </a:lnSpc>
              <a:spcBef>
                <a:spcPts val="0"/>
              </a:spcBef>
              <a:spcAft>
                <a:spcPts val="0"/>
              </a:spcAft>
              <a:buClr>
                <a:schemeClr val="dk1"/>
              </a:buClr>
              <a:buSzPts val="1800"/>
              <a:buFont typeface="Arial"/>
              <a:buAutoNum type="arabicPeriod" startAt="2"/>
            </a:pPr>
            <a:r>
              <a:rPr lang="en-US">
                <a:solidFill>
                  <a:schemeClr val="dk1"/>
                </a:solidFill>
                <a:latin typeface="Arial"/>
                <a:ea typeface="Arial"/>
                <a:cs typeface="Arial"/>
                <a:sym typeface="Arial"/>
              </a:rPr>
              <a:t>Listening - Active listening encourages open communication and builds trust. It involves fully concentrating, understanding, responding to, and remembering what is being said. Creating an environment where individuals feel heard promotes openness and trust.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None/>
            </a:pPr>
            <a:r>
              <a:t/>
            </a:r>
            <a:endParaRPr>
              <a:solidFill>
                <a:schemeClr val="dk1"/>
              </a:solidFill>
              <a:latin typeface="Arial"/>
              <a:ea typeface="Arial"/>
              <a:cs typeface="Arial"/>
              <a:sym typeface="Arial"/>
            </a:endParaRPr>
          </a:p>
          <a:p>
            <a:pPr indent="-457200" lvl="0" marL="514350" rtl="0" algn="just">
              <a:lnSpc>
                <a:spcPct val="168000"/>
              </a:lnSpc>
              <a:spcBef>
                <a:spcPts val="0"/>
              </a:spcBef>
              <a:spcAft>
                <a:spcPts val="0"/>
              </a:spcAft>
              <a:buClr>
                <a:schemeClr val="dk1"/>
              </a:buClr>
              <a:buSzPts val="1800"/>
              <a:buFont typeface="Arial"/>
              <a:buAutoNum type="arabicPeriod" startAt="2"/>
            </a:pPr>
            <a:r>
              <a:rPr lang="en-US">
                <a:solidFill>
                  <a:schemeClr val="dk1"/>
                </a:solidFill>
                <a:latin typeface="Arial"/>
                <a:ea typeface="Arial"/>
                <a:cs typeface="Arial"/>
                <a:sym typeface="Arial"/>
              </a:rPr>
              <a:t>Clarity - Clear and simple messages reduce confusion and improve understanding. From Awang et al. (2012) study, Malay values (indirectness and politeness) can sometimes clash with the need for clarity. Hence, it is important to present the message concisely to ensure it is easily understood. </a:t>
            </a:r>
            <a:endParaRPr>
              <a:solidFill>
                <a:schemeClr val="dk1"/>
              </a:solidFill>
              <a:latin typeface="Arial"/>
              <a:ea typeface="Arial"/>
              <a:cs typeface="Arial"/>
              <a:sym typeface="Arial"/>
            </a:endParaRPr>
          </a:p>
        </p:txBody>
      </p:sp>
      <p:pic>
        <p:nvPicPr>
          <p:cNvPr id="204" name="Google Shape;204;g34be4a7e362_0_40"/>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08" name="Shape 208"/>
        <p:cNvGrpSpPr/>
        <p:nvPr/>
      </p:nvGrpSpPr>
      <p:grpSpPr>
        <a:xfrm>
          <a:off x="0" y="0"/>
          <a:ext cx="0" cy="0"/>
          <a:chOff x="0" y="0"/>
          <a:chExt cx="0" cy="0"/>
        </a:xfrm>
      </p:grpSpPr>
      <p:sp>
        <p:nvSpPr>
          <p:cNvPr id="209" name="Google Shape;209;g34d0fd4ecc0_0_3"/>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Key elements of effective communication </a:t>
            </a:r>
            <a:endParaRPr b="0">
              <a:solidFill>
                <a:srgbClr val="FFFF00"/>
              </a:solidFill>
              <a:latin typeface="Arial"/>
              <a:ea typeface="Arial"/>
              <a:cs typeface="Arial"/>
              <a:sym typeface="Arial"/>
            </a:endParaRPr>
          </a:p>
        </p:txBody>
      </p:sp>
      <p:pic>
        <p:nvPicPr>
          <p:cNvPr id="210" name="Google Shape;210;g34d0fd4ecc0_0_3"/>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id="211" name="Google Shape;211;g34d0fd4ecc0_0_3" title="Green Cute Illustrative Cover Page Document (6).png"/>
          <p:cNvPicPr preferRelativeResize="0"/>
          <p:nvPr/>
        </p:nvPicPr>
        <p:blipFill rotWithShape="1">
          <a:blip r:embed="rId4">
            <a:alphaModFix/>
          </a:blip>
          <a:srcRect b="16221" l="0" r="0" t="27532"/>
          <a:stretch/>
        </p:blipFill>
        <p:spPr>
          <a:xfrm>
            <a:off x="1981200" y="3233524"/>
            <a:ext cx="8229600" cy="3283612"/>
          </a:xfrm>
          <a:prstGeom prst="rect">
            <a:avLst/>
          </a:prstGeom>
          <a:noFill/>
          <a:ln>
            <a:noFill/>
          </a:ln>
        </p:spPr>
      </p:pic>
      <p:sp>
        <p:nvSpPr>
          <p:cNvPr id="212" name="Google Shape;212;g34d0fd4ecc0_0_3"/>
          <p:cNvSpPr txBox="1"/>
          <p:nvPr>
            <p:ph idx="1" type="body"/>
          </p:nvPr>
        </p:nvSpPr>
        <p:spPr>
          <a:xfrm>
            <a:off x="1920250" y="2312275"/>
            <a:ext cx="10158900" cy="3651600"/>
          </a:xfrm>
          <a:prstGeom prst="rect">
            <a:avLst/>
          </a:prstGeom>
          <a:noFill/>
          <a:ln>
            <a:noFill/>
          </a:ln>
        </p:spPr>
        <p:txBody>
          <a:bodyPr anchorCtr="0" anchor="t" bIns="91425" lIns="109725" spcFirstLastPara="1" rIns="109725" wrap="square" tIns="109725">
            <a:noAutofit/>
          </a:bodyPr>
          <a:lstStyle/>
          <a:p>
            <a:pPr indent="-457200" lvl="0" marL="514350" rtl="0" algn="just">
              <a:lnSpc>
                <a:spcPct val="168000"/>
              </a:lnSpc>
              <a:spcBef>
                <a:spcPts val="0"/>
              </a:spcBef>
              <a:spcAft>
                <a:spcPts val="0"/>
              </a:spcAft>
              <a:buClr>
                <a:schemeClr val="dk1"/>
              </a:buClr>
              <a:buSzPts val="1800"/>
              <a:buFont typeface="Arial"/>
              <a:buAutoNum type="arabicPeriod" startAt="4"/>
            </a:pPr>
            <a:r>
              <a:rPr lang="en-US">
                <a:solidFill>
                  <a:schemeClr val="dk1"/>
                </a:solidFill>
                <a:latin typeface="Arial"/>
                <a:ea typeface="Arial"/>
                <a:cs typeface="Arial"/>
                <a:sym typeface="Arial"/>
              </a:rPr>
              <a:t>Non-verbal communication - Plays a critical role as Malay values of humility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SzPts val="1800"/>
              <a:buNone/>
            </a:pPr>
            <a:r>
              <a:rPr lang="en-US">
                <a:solidFill>
                  <a:schemeClr val="dk1"/>
                </a:solidFill>
                <a:latin typeface="Arial"/>
                <a:ea typeface="Arial"/>
                <a:cs typeface="Arial"/>
                <a:sym typeface="Arial"/>
              </a:rPr>
              <a:t>and politeness are often communicated through tone, gestures, and facial expressions. </a:t>
            </a:r>
            <a:endParaRPr>
              <a:solidFill>
                <a:schemeClr val="dk1"/>
              </a:solidFill>
              <a:latin typeface="Arial"/>
              <a:ea typeface="Arial"/>
              <a:cs typeface="Arial"/>
              <a:sym typeface="Arial"/>
            </a:endParaRPr>
          </a:p>
        </p:txBody>
      </p:sp>
      <p:pic>
        <p:nvPicPr>
          <p:cNvPr id="213" name="Google Shape;213;g34d0fd4ecc0_0_3" title="Green Cute Illustrative Cover Page Document (7).png"/>
          <p:cNvPicPr preferRelativeResize="0"/>
          <p:nvPr/>
        </p:nvPicPr>
        <p:blipFill rotWithShape="1">
          <a:blip r:embed="rId5">
            <a:alphaModFix/>
          </a:blip>
          <a:srcRect b="13038" l="0" r="0" t="26064"/>
          <a:stretch/>
        </p:blipFill>
        <p:spPr>
          <a:xfrm>
            <a:off x="1981200" y="3233525"/>
            <a:ext cx="8229600" cy="3544700"/>
          </a:xfrm>
          <a:prstGeom prst="rect">
            <a:avLst/>
          </a:prstGeom>
          <a:noFill/>
          <a:ln>
            <a:noFill/>
          </a:ln>
        </p:spPr>
      </p:pic>
      <p:pic>
        <p:nvPicPr>
          <p:cNvPr id="214" name="Google Shape;214;g34d0fd4ecc0_0_3" title="Green Cute Illustrative Cover Page Document (8).png"/>
          <p:cNvPicPr preferRelativeResize="0"/>
          <p:nvPr/>
        </p:nvPicPr>
        <p:blipFill rotWithShape="1">
          <a:blip r:embed="rId6">
            <a:alphaModFix/>
          </a:blip>
          <a:srcRect b="13038" l="0" r="0" t="26064"/>
          <a:stretch/>
        </p:blipFill>
        <p:spPr>
          <a:xfrm>
            <a:off x="1981200" y="3313300"/>
            <a:ext cx="8229600" cy="3544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18" name="Shape 218"/>
        <p:cNvGrpSpPr/>
        <p:nvPr/>
      </p:nvGrpSpPr>
      <p:grpSpPr>
        <a:xfrm>
          <a:off x="0" y="0"/>
          <a:ext cx="0" cy="0"/>
          <a:chOff x="0" y="0"/>
          <a:chExt cx="0" cy="0"/>
        </a:xfrm>
      </p:grpSpPr>
      <p:sp>
        <p:nvSpPr>
          <p:cNvPr id="219" name="Google Shape;219;g34be4a7e362_0_23"/>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Key elements of effective communication </a:t>
            </a:r>
            <a:endParaRPr b="0">
              <a:solidFill>
                <a:srgbClr val="FFFF00"/>
              </a:solidFill>
              <a:latin typeface="Arial"/>
              <a:ea typeface="Arial"/>
              <a:cs typeface="Arial"/>
              <a:sym typeface="Arial"/>
            </a:endParaRPr>
          </a:p>
        </p:txBody>
      </p:sp>
      <p:sp>
        <p:nvSpPr>
          <p:cNvPr id="220" name="Google Shape;220;g34be4a7e362_0_23"/>
          <p:cNvSpPr txBox="1"/>
          <p:nvPr>
            <p:ph idx="1" type="body"/>
          </p:nvPr>
        </p:nvSpPr>
        <p:spPr>
          <a:xfrm>
            <a:off x="1920250" y="2312275"/>
            <a:ext cx="8770500" cy="3651600"/>
          </a:xfrm>
          <a:prstGeom prst="rect">
            <a:avLst/>
          </a:prstGeom>
          <a:noFill/>
          <a:ln>
            <a:noFill/>
          </a:ln>
        </p:spPr>
        <p:txBody>
          <a:bodyPr anchorCtr="0" anchor="t" bIns="91425" lIns="109725" spcFirstLastPara="1" rIns="109725" wrap="square" tIns="109725">
            <a:noAutofit/>
          </a:bodyPr>
          <a:lstStyle/>
          <a:p>
            <a:pPr indent="-342900" lvl="0" marL="457200" rtl="0" algn="just">
              <a:lnSpc>
                <a:spcPct val="168000"/>
              </a:lnSpc>
              <a:spcBef>
                <a:spcPts val="0"/>
              </a:spcBef>
              <a:spcAft>
                <a:spcPts val="0"/>
              </a:spcAft>
              <a:buClr>
                <a:schemeClr val="dk1"/>
              </a:buClr>
              <a:buSzPts val="1800"/>
              <a:buFont typeface="Arial"/>
              <a:buAutoNum type="arabicPeriod" startAt="5"/>
            </a:pPr>
            <a:r>
              <a:rPr lang="en-US">
                <a:solidFill>
                  <a:schemeClr val="dk1"/>
                </a:solidFill>
                <a:latin typeface="Arial"/>
                <a:ea typeface="Arial"/>
                <a:cs typeface="Arial"/>
                <a:sym typeface="Arial"/>
              </a:rPr>
              <a:t>Be personable - Friendly interaction with colleagues promotes a positive and respectful environment.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457200" lvl="0" marL="514350" rtl="0" algn="l">
              <a:lnSpc>
                <a:spcPct val="168000"/>
              </a:lnSpc>
              <a:spcBef>
                <a:spcPts val="0"/>
              </a:spcBef>
              <a:spcAft>
                <a:spcPts val="0"/>
              </a:spcAft>
              <a:buClr>
                <a:schemeClr val="dk1"/>
              </a:buClr>
              <a:buSzPts val="1800"/>
              <a:buFont typeface="Arial"/>
              <a:buAutoNum type="arabicPeriod" startAt="6"/>
            </a:pPr>
            <a:r>
              <a:rPr lang="en-US">
                <a:solidFill>
                  <a:schemeClr val="dk1"/>
                </a:solidFill>
                <a:latin typeface="Arial"/>
                <a:ea typeface="Arial"/>
                <a:cs typeface="Arial"/>
                <a:sym typeface="Arial"/>
              </a:rPr>
              <a:t>Respect - Using polite language, staying focused, and active listening show respect and professionalism.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None/>
            </a:pPr>
            <a:r>
              <a:t/>
            </a:r>
            <a:endParaRPr>
              <a:solidFill>
                <a:schemeClr val="dk1"/>
              </a:solidFill>
              <a:latin typeface="Arial"/>
              <a:ea typeface="Arial"/>
              <a:cs typeface="Arial"/>
              <a:sym typeface="Arial"/>
            </a:endParaRPr>
          </a:p>
          <a:p>
            <a:pPr indent="-457200" lvl="0" marL="514350" rtl="0" algn="l">
              <a:lnSpc>
                <a:spcPct val="168000"/>
              </a:lnSpc>
              <a:spcBef>
                <a:spcPts val="0"/>
              </a:spcBef>
              <a:spcAft>
                <a:spcPts val="0"/>
              </a:spcAft>
              <a:buClr>
                <a:schemeClr val="dk1"/>
              </a:buClr>
              <a:buSzPts val="1800"/>
              <a:buFont typeface="Arial"/>
              <a:buAutoNum type="arabicPeriod" startAt="6"/>
            </a:pPr>
            <a:r>
              <a:rPr lang="en-US">
                <a:solidFill>
                  <a:schemeClr val="dk1"/>
                </a:solidFill>
                <a:latin typeface="Arial"/>
                <a:ea typeface="Arial"/>
                <a:cs typeface="Arial"/>
                <a:sym typeface="Arial"/>
              </a:rPr>
              <a:t>Medium - Choosing the right communication method (email, call, face-to-face) enhances message effectiveness and avoids misunderstandings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p:txBody>
      </p:sp>
      <p:pic>
        <p:nvPicPr>
          <p:cNvPr id="221" name="Google Shape;221;g34be4a7e362_0_23"/>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25" name="Shape 225"/>
        <p:cNvGrpSpPr/>
        <p:nvPr/>
      </p:nvGrpSpPr>
      <p:grpSpPr>
        <a:xfrm>
          <a:off x="0" y="0"/>
          <a:ext cx="0" cy="0"/>
          <a:chOff x="0" y="0"/>
          <a:chExt cx="0" cy="0"/>
        </a:xfrm>
      </p:grpSpPr>
      <p:sp>
        <p:nvSpPr>
          <p:cNvPr id="226" name="Google Shape;226;g34be4a7e362_0_17"/>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20000"/>
              </a:lnSpc>
              <a:spcBef>
                <a:spcPts val="0"/>
              </a:spcBef>
              <a:spcAft>
                <a:spcPts val="0"/>
              </a:spcAft>
              <a:buClr>
                <a:schemeClr val="dk1"/>
              </a:buClr>
              <a:buSzPts val="6000"/>
              <a:buFont typeface="Arial"/>
              <a:buNone/>
            </a:pPr>
            <a:r>
              <a:rPr lang="en-US">
                <a:solidFill>
                  <a:srgbClr val="FFFF00"/>
                </a:solidFill>
                <a:latin typeface="Arial"/>
                <a:ea typeface="Arial"/>
                <a:cs typeface="Arial"/>
                <a:sym typeface="Arial"/>
              </a:rPr>
              <a:t>Oxford English Dictionary (OED) </a:t>
            </a:r>
            <a:endParaRPr>
              <a:solidFill>
                <a:srgbClr val="FFFF00"/>
              </a:solidFill>
              <a:latin typeface="Arial"/>
              <a:ea typeface="Arial"/>
              <a:cs typeface="Arial"/>
              <a:sym typeface="Arial"/>
            </a:endParaRPr>
          </a:p>
        </p:txBody>
      </p:sp>
      <p:sp>
        <p:nvSpPr>
          <p:cNvPr id="227" name="Google Shape;227;g34be4a7e362_0_17"/>
          <p:cNvSpPr txBox="1"/>
          <p:nvPr>
            <p:ph idx="1" type="body"/>
          </p:nvPr>
        </p:nvSpPr>
        <p:spPr>
          <a:xfrm>
            <a:off x="1920250" y="2312275"/>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50017"/>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50017"/>
              </a:lnSpc>
              <a:spcBef>
                <a:spcPts val="0"/>
              </a:spcBef>
              <a:spcAft>
                <a:spcPts val="0"/>
              </a:spcAft>
              <a:buClr>
                <a:schemeClr val="dk1"/>
              </a:buClr>
              <a:buSzPts val="1800"/>
              <a:buFont typeface="Arial"/>
              <a:buAutoNum type="arabicPeriod"/>
            </a:pPr>
            <a:r>
              <a:rPr lang="en-US">
                <a:solidFill>
                  <a:schemeClr val="dk1"/>
                </a:solidFill>
                <a:latin typeface="Arial"/>
                <a:ea typeface="Arial"/>
                <a:cs typeface="Arial"/>
                <a:sym typeface="Arial"/>
              </a:rPr>
              <a:t>Officially included 12 new words that are commonly used in Malaysia, also known as "Manglish." These words reflect the unique culture, language, and everyday experiences of the people in the country. </a:t>
            </a:r>
            <a:endParaRPr>
              <a:solidFill>
                <a:schemeClr val="dk1"/>
              </a:solidFill>
              <a:latin typeface="Arial"/>
              <a:ea typeface="Arial"/>
              <a:cs typeface="Arial"/>
              <a:sym typeface="Arial"/>
            </a:endParaRPr>
          </a:p>
          <a:p>
            <a:pPr indent="0" lvl="0" marL="457200" rtl="0" algn="l">
              <a:lnSpc>
                <a:spcPct val="150017"/>
              </a:lnSpc>
              <a:spcBef>
                <a:spcPts val="0"/>
              </a:spcBef>
              <a:spcAft>
                <a:spcPts val="0"/>
              </a:spcAft>
              <a:buNone/>
            </a:pPr>
            <a:r>
              <a:t/>
            </a:r>
            <a:endParaRPr>
              <a:solidFill>
                <a:schemeClr val="dk1"/>
              </a:solidFill>
              <a:latin typeface="Arial"/>
              <a:ea typeface="Arial"/>
              <a:cs typeface="Arial"/>
              <a:sym typeface="Arial"/>
            </a:endParaRPr>
          </a:p>
          <a:p>
            <a:pPr indent="-342900" lvl="0" marL="457200" rtl="0" algn="l">
              <a:lnSpc>
                <a:spcPct val="150017"/>
              </a:lnSpc>
              <a:spcBef>
                <a:spcPts val="0"/>
              </a:spcBef>
              <a:spcAft>
                <a:spcPts val="0"/>
              </a:spcAft>
              <a:buClr>
                <a:schemeClr val="dk1"/>
              </a:buClr>
              <a:buSzPts val="1800"/>
              <a:buFont typeface="Arial"/>
              <a:buAutoNum type="arabicPeriod"/>
            </a:pPr>
            <a:r>
              <a:rPr lang="en-US">
                <a:solidFill>
                  <a:schemeClr val="dk1"/>
                </a:solidFill>
                <a:latin typeface="Arial"/>
                <a:ea typeface="Arial"/>
                <a:cs typeface="Arial"/>
                <a:sym typeface="Arial"/>
              </a:rPr>
              <a:t>Highlights how language evolves by incorporating regional expressions and cultural influences, which is crucial for effective communication across diverse cultures. </a:t>
            </a:r>
            <a:endParaRPr>
              <a:solidFill>
                <a:schemeClr val="dk1"/>
              </a:solidFill>
              <a:latin typeface="Arial"/>
              <a:ea typeface="Arial"/>
              <a:cs typeface="Arial"/>
              <a:sym typeface="Arial"/>
            </a:endParaRPr>
          </a:p>
        </p:txBody>
      </p:sp>
      <p:pic>
        <p:nvPicPr>
          <p:cNvPr id="228" name="Google Shape;228;g34be4a7e362_0_17"/>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33" name="Shape 233"/>
        <p:cNvGrpSpPr/>
        <p:nvPr/>
      </p:nvGrpSpPr>
      <p:grpSpPr>
        <a:xfrm>
          <a:off x="0" y="0"/>
          <a:ext cx="0" cy="0"/>
          <a:chOff x="0" y="0"/>
          <a:chExt cx="0" cy="0"/>
        </a:xfrm>
      </p:grpSpPr>
      <p:sp>
        <p:nvSpPr>
          <p:cNvPr id="234" name="Google Shape;234;g34eab7ddb70_0_246"/>
          <p:cNvSpPr txBox="1"/>
          <p:nvPr>
            <p:ph idx="4294967295" type="body"/>
          </p:nvPr>
        </p:nvSpPr>
        <p:spPr>
          <a:xfrm>
            <a:off x="943275" y="2007475"/>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just">
              <a:lnSpc>
                <a:spcPct val="168000"/>
              </a:lnSpc>
              <a:spcBef>
                <a:spcPts val="0"/>
              </a:spcBef>
              <a:spcAft>
                <a:spcPts val="0"/>
              </a:spcAft>
              <a:buClr>
                <a:schemeClr val="dk1"/>
              </a:buClr>
              <a:buSzPts val="1800"/>
              <a:buFont typeface="Arial"/>
              <a:buAutoNum type="alphaLcPeriod"/>
            </a:pPr>
            <a:r>
              <a:rPr lang="en-US">
                <a:solidFill>
                  <a:schemeClr val="dk1"/>
                </a:solidFill>
                <a:latin typeface="Arial"/>
                <a:ea typeface="Arial"/>
                <a:cs typeface="Arial"/>
                <a:sym typeface="Arial"/>
              </a:rPr>
              <a:t>"Alamak": An expression of surprise or dismay. Alamak is often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SzPts val="1800"/>
              <a:buNone/>
            </a:pPr>
            <a:r>
              <a:rPr lang="en-US">
                <a:solidFill>
                  <a:schemeClr val="dk1"/>
                </a:solidFill>
                <a:latin typeface="Arial"/>
                <a:ea typeface="Arial"/>
                <a:cs typeface="Arial"/>
                <a:sym typeface="Arial"/>
              </a:rPr>
              <a:t>a substitute of “OMG”, “oh no” and it can be an expression for a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SzPts val="1800"/>
              <a:buNone/>
            </a:pPr>
            <a:r>
              <a:rPr lang="en-US">
                <a:solidFill>
                  <a:schemeClr val="dk1"/>
                </a:solidFill>
                <a:latin typeface="Arial"/>
                <a:ea typeface="Arial"/>
                <a:cs typeface="Arial"/>
                <a:sym typeface="Arial"/>
              </a:rPr>
              <a:t>state of shock, disappointment or disapproval.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SzPts val="1800"/>
              <a:buNone/>
            </a:pPr>
            <a:r>
              <a:rPr lang="en-US">
                <a:solidFill>
                  <a:schemeClr val="dk1"/>
                </a:solidFill>
                <a:latin typeface="Arial"/>
                <a:ea typeface="Arial"/>
                <a:cs typeface="Arial"/>
                <a:sym typeface="Arial"/>
              </a:rPr>
              <a:t>"Nasi lemak": A popular Malaysian dish made with rice </a:t>
            </a:r>
            <a:endParaRPr>
              <a:solidFill>
                <a:schemeClr val="dk1"/>
              </a:solidFill>
              <a:latin typeface="Arial"/>
              <a:ea typeface="Arial"/>
              <a:cs typeface="Arial"/>
              <a:sym typeface="Arial"/>
            </a:endParaRPr>
          </a:p>
          <a:p>
            <a:pPr indent="0" lvl="0" marL="457200" rtl="0" algn="just">
              <a:lnSpc>
                <a:spcPct val="168000"/>
              </a:lnSpc>
              <a:spcBef>
                <a:spcPts val="0"/>
              </a:spcBef>
              <a:spcAft>
                <a:spcPts val="0"/>
              </a:spcAft>
              <a:buSzPts val="1800"/>
              <a:buNone/>
            </a:pPr>
            <a:r>
              <a:rPr lang="en-US">
                <a:solidFill>
                  <a:schemeClr val="dk1"/>
                </a:solidFill>
                <a:latin typeface="Arial"/>
                <a:ea typeface="Arial"/>
                <a:cs typeface="Arial"/>
                <a:sym typeface="Arial"/>
              </a:rPr>
              <a:t>cooked in coconut milk.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rPr lang="en-US">
                <a:solidFill>
                  <a:schemeClr val="dk1"/>
                </a:solidFill>
                <a:latin typeface="Arial"/>
                <a:ea typeface="Arial"/>
                <a:cs typeface="Arial"/>
                <a:sym typeface="Arial"/>
              </a:rPr>
              <a:t>"Tapau": A term for taking away food, common in local food culture. </a:t>
            </a:r>
            <a:endParaRPr>
              <a:solidFill>
                <a:schemeClr val="dk1"/>
              </a:solidFill>
              <a:latin typeface="Arial"/>
              <a:ea typeface="Arial"/>
              <a:cs typeface="Arial"/>
              <a:sym typeface="Arial"/>
            </a:endParaRPr>
          </a:p>
        </p:txBody>
      </p:sp>
      <p:pic>
        <p:nvPicPr>
          <p:cNvPr id="235" name="Google Shape;235;g34eab7ddb70_0_246"/>
          <p:cNvPicPr preferRelativeResize="0"/>
          <p:nvPr/>
        </p:nvPicPr>
        <p:blipFill rotWithShape="1">
          <a:blip r:embed="rId3">
            <a:alphaModFix/>
          </a:blip>
          <a:srcRect b="0" l="0" r="0" t="0"/>
          <a:stretch/>
        </p:blipFill>
        <p:spPr>
          <a:xfrm>
            <a:off x="8398400" y="1787425"/>
            <a:ext cx="3657600" cy="2435962"/>
          </a:xfrm>
          <a:prstGeom prst="rect">
            <a:avLst/>
          </a:prstGeom>
          <a:noFill/>
          <a:ln>
            <a:noFill/>
          </a:ln>
        </p:spPr>
      </p:pic>
      <p:sp>
        <p:nvSpPr>
          <p:cNvPr id="236" name="Google Shape;236;g34eab7ddb70_0_246"/>
          <p:cNvSpPr/>
          <p:nvPr/>
        </p:nvSpPr>
        <p:spPr>
          <a:xfrm>
            <a:off x="8399134" y="4666882"/>
            <a:ext cx="3656146" cy="2063539"/>
          </a:xfrm>
          <a:custGeom>
            <a:rect b="b" l="l" r="r" t="t"/>
            <a:pathLst>
              <a:path extrusionOk="0" h="2876013" w="5113491">
                <a:moveTo>
                  <a:pt x="0" y="0"/>
                </a:moveTo>
                <a:lnTo>
                  <a:pt x="5113491" y="0"/>
                </a:lnTo>
                <a:lnTo>
                  <a:pt x="5113491" y="2876013"/>
                </a:lnTo>
                <a:lnTo>
                  <a:pt x="0" y="2876013"/>
                </a:lnTo>
                <a:lnTo>
                  <a:pt x="0" y="0"/>
                </a:lnTo>
                <a:close/>
              </a:path>
            </a:pathLst>
          </a:custGeom>
          <a:blipFill rotWithShape="1">
            <a:blip r:embed="rId4">
              <a:alphaModFix/>
            </a:blip>
            <a:stretch>
              <a:fillRect b="-16666" l="0" r="0" t="-166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7" name="Google Shape;237;g34eab7ddb70_0_246"/>
          <p:cNvPicPr preferRelativeResize="0"/>
          <p:nvPr/>
        </p:nvPicPr>
        <p:blipFill rotWithShape="1">
          <a:blip r:embed="rId5">
            <a:alphaModFix/>
          </a:blip>
          <a:srcRect b="0" l="0" r="0" t="0"/>
          <a:stretch/>
        </p:blipFill>
        <p:spPr>
          <a:xfrm>
            <a:off x="9866174" y="16933"/>
            <a:ext cx="2308894" cy="694267"/>
          </a:xfrm>
          <a:prstGeom prst="rect">
            <a:avLst/>
          </a:prstGeom>
          <a:noFill/>
          <a:ln>
            <a:noFill/>
          </a:ln>
        </p:spPr>
      </p:pic>
      <p:sp>
        <p:nvSpPr>
          <p:cNvPr id="238" name="Google Shape;238;g34eab7ddb70_0_246"/>
          <p:cNvSpPr txBox="1"/>
          <p:nvPr/>
        </p:nvSpPr>
        <p:spPr>
          <a:xfrm>
            <a:off x="943275" y="4304625"/>
            <a:ext cx="11071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F3F3F"/>
                </a:solidFill>
                <a:latin typeface="Arial"/>
                <a:ea typeface="Arial"/>
                <a:cs typeface="Arial"/>
                <a:sym typeface="Arial"/>
              </a:rPr>
              <a:t>b. </a:t>
            </a:r>
            <a:endParaRPr b="0" i="0" sz="1800" u="none" cap="none" strike="noStrike">
              <a:solidFill>
                <a:srgbClr val="3F3F3F"/>
              </a:solidFill>
              <a:latin typeface="Arial"/>
              <a:ea typeface="Arial"/>
              <a:cs typeface="Arial"/>
              <a:sym typeface="Arial"/>
            </a:endParaRPr>
          </a:p>
        </p:txBody>
      </p:sp>
      <p:sp>
        <p:nvSpPr>
          <p:cNvPr id="239" name="Google Shape;239;g34eab7ddb70_0_246"/>
          <p:cNvSpPr txBox="1"/>
          <p:nvPr/>
        </p:nvSpPr>
        <p:spPr>
          <a:xfrm>
            <a:off x="943275" y="5671725"/>
            <a:ext cx="11071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3F3F3F"/>
                </a:solidFill>
                <a:latin typeface="Arial"/>
                <a:ea typeface="Arial"/>
                <a:cs typeface="Arial"/>
                <a:sym typeface="Arial"/>
              </a:rPr>
              <a:t>c. </a:t>
            </a:r>
            <a:endParaRPr b="0" i="0" sz="1800" u="none" cap="none" strike="noStrike">
              <a:solidFill>
                <a:srgbClr val="3F3F3F"/>
              </a:solidFill>
              <a:latin typeface="Arial"/>
              <a:ea typeface="Arial"/>
              <a:cs typeface="Arial"/>
              <a:sym typeface="Arial"/>
            </a:endParaRPr>
          </a:p>
        </p:txBody>
      </p:sp>
      <p:sp>
        <p:nvSpPr>
          <p:cNvPr id="240" name="Google Shape;240;g34eab7ddb70_0_246"/>
          <p:cNvSpPr txBox="1"/>
          <p:nvPr>
            <p:ph idx="4294967295"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20000"/>
              </a:lnSpc>
              <a:spcBef>
                <a:spcPts val="0"/>
              </a:spcBef>
              <a:spcAft>
                <a:spcPts val="0"/>
              </a:spcAft>
              <a:buClr>
                <a:schemeClr val="dk1"/>
              </a:buClr>
              <a:buSzPts val="6000"/>
              <a:buFont typeface="Arial"/>
              <a:buNone/>
            </a:pPr>
            <a:r>
              <a:rPr lang="en-US">
                <a:solidFill>
                  <a:srgbClr val="FFFF00"/>
                </a:solidFill>
                <a:latin typeface="Arial"/>
                <a:ea typeface="Arial"/>
                <a:cs typeface="Arial"/>
                <a:sym typeface="Arial"/>
              </a:rPr>
              <a:t>Oxford English Dictionary (OED) </a:t>
            </a:r>
            <a:endParaRPr>
              <a:solidFill>
                <a:srgbClr val="FFFF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 blue and white background with a city skyline&#10;&#10;Description automatically generated" id="245" name="Google Shape;245;g34be4a7e362_0_82"/>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246" name="Google Shape;246;g34be4a7e362_0_82"/>
          <p:cNvSpPr txBox="1"/>
          <p:nvPr/>
        </p:nvSpPr>
        <p:spPr>
          <a:xfrm>
            <a:off x="876900" y="2126850"/>
            <a:ext cx="10438200" cy="17178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19989"/>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STRATEGIES FOR DELIVERING IMPACTFUL PRESENTATIONS </a:t>
            </a:r>
            <a:endParaRPr b="1" i="0" sz="4800" u="none" cap="none" strike="noStrike">
              <a:solidFill>
                <a:srgbClr val="FFFF00"/>
              </a:solidFill>
              <a:latin typeface="Arial"/>
              <a:ea typeface="Arial"/>
              <a:cs typeface="Arial"/>
              <a:sym typeface="Arial"/>
            </a:endParaRPr>
          </a:p>
        </p:txBody>
      </p:sp>
      <p:sp>
        <p:nvSpPr>
          <p:cNvPr id="247" name="Google Shape;247;g34be4a7e362_0_82"/>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248" name="Google Shape;248;g34be4a7e362_0_82"/>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52" name="Shape 252"/>
        <p:cNvGrpSpPr/>
        <p:nvPr/>
      </p:nvGrpSpPr>
      <p:grpSpPr>
        <a:xfrm>
          <a:off x="0" y="0"/>
          <a:ext cx="0" cy="0"/>
          <a:chOff x="0" y="0"/>
          <a:chExt cx="0" cy="0"/>
        </a:xfrm>
      </p:grpSpPr>
      <p:sp>
        <p:nvSpPr>
          <p:cNvPr id="253" name="Google Shape;253;g34be4a7e362_0_9"/>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Strategies for delivering impactful presentations </a:t>
            </a:r>
            <a:endParaRPr>
              <a:solidFill>
                <a:srgbClr val="FFFF00"/>
              </a:solidFill>
              <a:latin typeface="Arial"/>
              <a:ea typeface="Arial"/>
              <a:cs typeface="Arial"/>
              <a:sym typeface="Arial"/>
            </a:endParaRPr>
          </a:p>
        </p:txBody>
      </p:sp>
      <p:sp>
        <p:nvSpPr>
          <p:cNvPr id="254" name="Google Shape;254;g34be4a7e362_0_9"/>
          <p:cNvSpPr txBox="1"/>
          <p:nvPr>
            <p:ph idx="1" type="body"/>
          </p:nvPr>
        </p:nvSpPr>
        <p:spPr>
          <a:xfrm>
            <a:off x="1023600" y="2312275"/>
            <a:ext cx="101448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solidFill>
                  <a:schemeClr val="dk1"/>
                </a:solidFill>
                <a:latin typeface="Arial"/>
                <a:ea typeface="Arial"/>
                <a:cs typeface="Arial"/>
                <a:sym typeface="Arial"/>
              </a:rPr>
              <a:t>1. Plan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Define the purpose and desired outcomes of the presentation.​</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Analyse the audience's background, expectations, and needs.​</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Develop relevant and concise material.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Plan the delivery style (tone, pace, and body language) </a:t>
            </a:r>
            <a:endParaRPr sz="2700">
              <a:solidFill>
                <a:schemeClr val="dk1"/>
              </a:solidFill>
              <a:latin typeface="Arial"/>
              <a:ea typeface="Arial"/>
              <a:cs typeface="Arial"/>
              <a:sym typeface="Arial"/>
            </a:endParaRPr>
          </a:p>
        </p:txBody>
      </p:sp>
      <p:pic>
        <p:nvPicPr>
          <p:cNvPr id="255" name="Google Shape;255;g34be4a7e362_0_9"/>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59" name="Shape 259"/>
        <p:cNvGrpSpPr/>
        <p:nvPr/>
      </p:nvGrpSpPr>
      <p:grpSpPr>
        <a:xfrm>
          <a:off x="0" y="0"/>
          <a:ext cx="0" cy="0"/>
          <a:chOff x="0" y="0"/>
          <a:chExt cx="0" cy="0"/>
        </a:xfrm>
      </p:grpSpPr>
      <p:sp>
        <p:nvSpPr>
          <p:cNvPr id="260" name="Google Shape;260;g34eab7ddb70_0_224"/>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Strategies for delivering impactful presentations </a:t>
            </a:r>
            <a:endParaRPr>
              <a:solidFill>
                <a:srgbClr val="FFFF00"/>
              </a:solidFill>
              <a:latin typeface="Arial"/>
              <a:ea typeface="Arial"/>
              <a:cs typeface="Arial"/>
              <a:sym typeface="Arial"/>
            </a:endParaRPr>
          </a:p>
        </p:txBody>
      </p:sp>
      <p:sp>
        <p:nvSpPr>
          <p:cNvPr id="261" name="Google Shape;261;g34eab7ddb70_0_224"/>
          <p:cNvSpPr txBox="1"/>
          <p:nvPr>
            <p:ph idx="1" type="body"/>
          </p:nvPr>
        </p:nvSpPr>
        <p:spPr>
          <a:xfrm>
            <a:off x="1023600" y="2312275"/>
            <a:ext cx="101448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solidFill>
                  <a:schemeClr val="dk1"/>
                </a:solidFill>
                <a:latin typeface="Arial"/>
                <a:ea typeface="Arial"/>
                <a:cs typeface="Arial"/>
                <a:sym typeface="Arial"/>
              </a:rPr>
              <a:t>2. Prepare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Use clear headlines, concise content, and supportive visuals.​</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Maintain a consistent design and format throughout.​</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Ensure all materials directly support the presentation's objectives. </a:t>
            </a:r>
            <a:endParaRPr sz="2700">
              <a:solidFill>
                <a:schemeClr val="dk1"/>
              </a:solidFill>
              <a:latin typeface="Arial"/>
              <a:ea typeface="Arial"/>
              <a:cs typeface="Arial"/>
              <a:sym typeface="Arial"/>
            </a:endParaRPr>
          </a:p>
        </p:txBody>
      </p:sp>
      <p:pic>
        <p:nvPicPr>
          <p:cNvPr id="262" name="Google Shape;262;g34eab7ddb70_0_224"/>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A blue and white background with a city skyline&#10;&#10;Description automatically generated" id="124" name="Google Shape;124;p2"/>
          <p:cNvPicPr preferRelativeResize="0"/>
          <p:nvPr/>
        </p:nvPicPr>
        <p:blipFill rotWithShape="1">
          <a:blip r:embed="rId3">
            <a:alphaModFix/>
          </a:blip>
          <a:srcRect b="58985" l="0" r="0" t="9371"/>
          <a:stretch/>
        </p:blipFill>
        <p:spPr>
          <a:xfrm>
            <a:off x="-22155" y="0"/>
            <a:ext cx="12214155" cy="6870785"/>
          </a:xfrm>
          <a:prstGeom prst="rect">
            <a:avLst/>
          </a:prstGeom>
          <a:noFill/>
          <a:ln>
            <a:noFill/>
          </a:ln>
        </p:spPr>
      </p:pic>
      <p:sp>
        <p:nvSpPr>
          <p:cNvPr id="125" name="Google Shape;125;p2"/>
          <p:cNvSpPr txBox="1"/>
          <p:nvPr/>
        </p:nvSpPr>
        <p:spPr>
          <a:xfrm>
            <a:off x="0" y="6331605"/>
            <a:ext cx="12117683"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sp>
        <p:nvSpPr>
          <p:cNvPr id="126" name="Google Shape;126;p2"/>
          <p:cNvSpPr txBox="1"/>
          <p:nvPr/>
        </p:nvSpPr>
        <p:spPr>
          <a:xfrm>
            <a:off x="1426650" y="1238999"/>
            <a:ext cx="9338700" cy="40821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3600"/>
              <a:buFont typeface="Meiryo"/>
              <a:buNone/>
            </a:pPr>
            <a:r>
              <a:rPr b="1" i="0" lang="en-US" sz="3600" u="none" cap="none" strike="noStrike">
                <a:solidFill>
                  <a:srgbClr val="FFFF00"/>
                </a:solidFill>
                <a:latin typeface="Arial"/>
                <a:ea typeface="Arial"/>
                <a:cs typeface="Arial"/>
                <a:sym typeface="Arial"/>
              </a:rPr>
              <a:t>COMMUNICATIONS AND PRESENTATIONS SKILLS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Meiryo"/>
              <a:buNone/>
            </a:pPr>
            <a:r>
              <a:t/>
            </a:r>
            <a:endParaRPr b="1" i="0" sz="2400" u="none" cap="none" strike="noStrike">
              <a:solidFill>
                <a:schemeClr val="dk1"/>
              </a:solidFill>
              <a:latin typeface="Arial"/>
              <a:ea typeface="Arial"/>
              <a:cs typeface="Arial"/>
              <a:sym typeface="Arial"/>
            </a:endParaRPr>
          </a:p>
          <a:p>
            <a:pPr indent="-342900" lvl="0" marL="342900" marR="0" rtl="0" algn="l">
              <a:lnSpc>
                <a:spcPct val="120000"/>
              </a:lnSpc>
              <a:spcBef>
                <a:spcPts val="0"/>
              </a:spcBef>
              <a:spcAft>
                <a:spcPts val="0"/>
              </a:spcAft>
              <a:buClr>
                <a:schemeClr val="lt1"/>
              </a:buClr>
              <a:buSzPts val="1000"/>
              <a:buFont typeface="Arial"/>
              <a:buChar char="∙"/>
            </a:pPr>
            <a:r>
              <a:rPr b="0" i="0" lang="en-US" sz="2400" u="none" cap="none" strike="noStrike">
                <a:solidFill>
                  <a:schemeClr val="lt1"/>
                </a:solidFill>
                <a:latin typeface="Arial"/>
                <a:ea typeface="Arial"/>
                <a:cs typeface="Arial"/>
                <a:sym typeface="Arial"/>
              </a:rPr>
              <a:t>Key elements of effective communication. </a:t>
            </a:r>
            <a:endParaRPr b="0" i="0" sz="2400" u="none" cap="none" strike="noStrike">
              <a:solidFill>
                <a:schemeClr val="lt1"/>
              </a:solidFill>
              <a:latin typeface="Arial"/>
              <a:ea typeface="Arial"/>
              <a:cs typeface="Arial"/>
              <a:sym typeface="Arial"/>
            </a:endParaRPr>
          </a:p>
          <a:p>
            <a:pPr indent="-342900" lvl="0" marL="342900" marR="0" rtl="0" algn="l">
              <a:lnSpc>
                <a:spcPct val="120000"/>
              </a:lnSpc>
              <a:spcBef>
                <a:spcPts val="0"/>
              </a:spcBef>
              <a:spcAft>
                <a:spcPts val="0"/>
              </a:spcAft>
              <a:buClr>
                <a:schemeClr val="lt1"/>
              </a:buClr>
              <a:buSzPts val="1000"/>
              <a:buFont typeface="Arial"/>
              <a:buChar char="∙"/>
            </a:pPr>
            <a:r>
              <a:rPr b="0" i="0" lang="en-US" sz="2400" u="none" cap="none" strike="noStrike">
                <a:solidFill>
                  <a:schemeClr val="lt1"/>
                </a:solidFill>
                <a:latin typeface="Arial"/>
                <a:ea typeface="Arial"/>
                <a:cs typeface="Arial"/>
                <a:sym typeface="Arial"/>
              </a:rPr>
              <a:t>Strategies for delivering an impactful presentation </a:t>
            </a:r>
            <a:endParaRPr b="0" i="0" sz="2400" u="none" cap="none" strike="noStrike">
              <a:solidFill>
                <a:schemeClr val="lt1"/>
              </a:solidFill>
              <a:latin typeface="Arial"/>
              <a:ea typeface="Arial"/>
              <a:cs typeface="Arial"/>
              <a:sym typeface="Arial"/>
            </a:endParaRPr>
          </a:p>
          <a:p>
            <a:pPr indent="-342900" lvl="0" marL="342900" marR="0" rtl="0" algn="l">
              <a:lnSpc>
                <a:spcPct val="120000"/>
              </a:lnSpc>
              <a:spcBef>
                <a:spcPts val="0"/>
              </a:spcBef>
              <a:spcAft>
                <a:spcPts val="0"/>
              </a:spcAft>
              <a:buClr>
                <a:schemeClr val="lt1"/>
              </a:buClr>
              <a:buSzPts val="1000"/>
              <a:buFont typeface="Arial"/>
              <a:buChar char="∙"/>
            </a:pPr>
            <a:r>
              <a:rPr b="0" i="0" lang="en-US" sz="2400" u="none" cap="none" strike="noStrike">
                <a:solidFill>
                  <a:schemeClr val="lt1"/>
                </a:solidFill>
                <a:latin typeface="Arial"/>
                <a:ea typeface="Arial"/>
                <a:cs typeface="Arial"/>
                <a:sym typeface="Arial"/>
              </a:rPr>
              <a:t>Engaging audiences by integrating technology. </a:t>
            </a:r>
            <a:endParaRPr b="0" i="0" sz="2400" u="none" cap="none" strike="noStrike">
              <a:solidFill>
                <a:schemeClr val="lt1"/>
              </a:solidFill>
              <a:latin typeface="Arial"/>
              <a:ea typeface="Arial"/>
              <a:cs typeface="Arial"/>
              <a:sym typeface="Arial"/>
            </a:endParaRPr>
          </a:p>
          <a:p>
            <a:pPr indent="-342900" lvl="0" marL="342900" marR="0" rtl="0" algn="l">
              <a:lnSpc>
                <a:spcPct val="120000"/>
              </a:lnSpc>
              <a:spcBef>
                <a:spcPts val="0"/>
              </a:spcBef>
              <a:spcAft>
                <a:spcPts val="0"/>
              </a:spcAft>
              <a:buClr>
                <a:schemeClr val="lt1"/>
              </a:buClr>
              <a:buSzPts val="1000"/>
              <a:buFont typeface="Arial"/>
              <a:buChar char="∙"/>
            </a:pPr>
            <a:r>
              <a:rPr b="0" i="0" lang="en-US" sz="2400" u="none" cap="none" strike="noStrike">
                <a:solidFill>
                  <a:schemeClr val="lt1"/>
                </a:solidFill>
                <a:latin typeface="Arial"/>
                <a:ea typeface="Arial"/>
                <a:cs typeface="Arial"/>
                <a:sym typeface="Arial"/>
              </a:rPr>
              <a:t>Practical exercise in academic and professional communication. </a:t>
            </a:r>
            <a:endParaRPr b="0"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Meiryo"/>
              <a:buNone/>
            </a:pPr>
            <a:r>
              <a:t/>
            </a:r>
            <a:endParaRPr b="1" i="0" sz="2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400"/>
              <a:buFont typeface="Meiryo"/>
              <a:buNone/>
            </a:pPr>
            <a:r>
              <a:t/>
            </a:r>
            <a:endParaRPr b="1" i="0" sz="2400" u="none" cap="none" strike="noStrike">
              <a:solidFill>
                <a:schemeClr val="lt1"/>
              </a:solidFill>
              <a:latin typeface="Arial"/>
              <a:ea typeface="Arial"/>
              <a:cs typeface="Arial"/>
              <a:sym typeface="Arial"/>
            </a:endParaRPr>
          </a:p>
        </p:txBody>
      </p:sp>
      <p:pic>
        <p:nvPicPr>
          <p:cNvPr id="127" name="Google Shape;127;p2"/>
          <p:cNvPicPr preferRelativeResize="0"/>
          <p:nvPr/>
        </p:nvPicPr>
        <p:blipFill rotWithShape="1">
          <a:blip r:embed="rId4">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66" name="Shape 266"/>
        <p:cNvGrpSpPr/>
        <p:nvPr/>
      </p:nvGrpSpPr>
      <p:grpSpPr>
        <a:xfrm>
          <a:off x="0" y="0"/>
          <a:ext cx="0" cy="0"/>
          <a:chOff x="0" y="0"/>
          <a:chExt cx="0" cy="0"/>
        </a:xfrm>
      </p:grpSpPr>
      <p:sp>
        <p:nvSpPr>
          <p:cNvPr id="267" name="Google Shape;267;g34eab7ddb70_0_237"/>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Strategies for delivering impactful presentations </a:t>
            </a:r>
            <a:endParaRPr>
              <a:solidFill>
                <a:srgbClr val="FFFF00"/>
              </a:solidFill>
              <a:latin typeface="Arial"/>
              <a:ea typeface="Arial"/>
              <a:cs typeface="Arial"/>
              <a:sym typeface="Arial"/>
            </a:endParaRPr>
          </a:p>
        </p:txBody>
      </p:sp>
      <p:sp>
        <p:nvSpPr>
          <p:cNvPr id="268" name="Google Shape;268;g34eab7ddb70_0_237"/>
          <p:cNvSpPr txBox="1"/>
          <p:nvPr>
            <p:ph idx="1" type="body"/>
          </p:nvPr>
        </p:nvSpPr>
        <p:spPr>
          <a:xfrm>
            <a:off x="1016550" y="2312275"/>
            <a:ext cx="101589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solidFill>
                  <a:schemeClr val="dk1"/>
                </a:solidFill>
                <a:latin typeface="Arial"/>
                <a:ea typeface="Arial"/>
                <a:cs typeface="Arial"/>
                <a:sym typeface="Arial"/>
              </a:rPr>
              <a:t>3. Practice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Practice the presentation multiple times to ensure smooth delivery. </a:t>
            </a:r>
            <a:endParaRPr sz="2700" u="sng">
              <a:solidFill>
                <a:srgbClr val="1155CC"/>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Seek feedback from peers to identify areas for improvement.​ </a:t>
            </a:r>
            <a:endParaRPr sz="2700">
              <a:solidFill>
                <a:schemeClr val="dk1"/>
              </a:solidFill>
              <a:latin typeface="Arial"/>
              <a:ea typeface="Arial"/>
              <a:cs typeface="Arial"/>
              <a:sym typeface="Arial"/>
            </a:endParaRPr>
          </a:p>
        </p:txBody>
      </p:sp>
      <p:pic>
        <p:nvPicPr>
          <p:cNvPr id="269" name="Google Shape;269;g34eab7ddb70_0_237"/>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73" name="Shape 273"/>
        <p:cNvGrpSpPr/>
        <p:nvPr/>
      </p:nvGrpSpPr>
      <p:grpSpPr>
        <a:xfrm>
          <a:off x="0" y="0"/>
          <a:ext cx="0" cy="0"/>
          <a:chOff x="0" y="0"/>
          <a:chExt cx="0" cy="0"/>
        </a:xfrm>
      </p:grpSpPr>
      <p:sp>
        <p:nvSpPr>
          <p:cNvPr id="274" name="Google Shape;274;g34eab7ddb70_0_212"/>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Strategies for delivering impactful presentations </a:t>
            </a:r>
            <a:endParaRPr>
              <a:solidFill>
                <a:srgbClr val="FFFF00"/>
              </a:solidFill>
              <a:latin typeface="Arial"/>
              <a:ea typeface="Arial"/>
              <a:cs typeface="Arial"/>
              <a:sym typeface="Arial"/>
            </a:endParaRPr>
          </a:p>
        </p:txBody>
      </p:sp>
      <p:sp>
        <p:nvSpPr>
          <p:cNvPr id="275" name="Google Shape;275;g34eab7ddb70_0_212"/>
          <p:cNvSpPr txBox="1"/>
          <p:nvPr>
            <p:ph idx="1" type="body"/>
          </p:nvPr>
        </p:nvSpPr>
        <p:spPr>
          <a:xfrm>
            <a:off x="1023600" y="2312275"/>
            <a:ext cx="101448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solidFill>
                  <a:schemeClr val="dk1"/>
                </a:solidFill>
                <a:latin typeface="Arial"/>
                <a:ea typeface="Arial"/>
                <a:cs typeface="Arial"/>
                <a:sym typeface="Arial"/>
              </a:rPr>
              <a:t>4. Present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Connect with the audience through eye contact and interaction.​</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Speak clearly and at an appropriate pace.​</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Demonstrate confidence through posture and tone.​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p:txBody>
      </p:sp>
      <p:pic>
        <p:nvPicPr>
          <p:cNvPr id="276" name="Google Shape;276;g34eab7ddb70_0_212"/>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80" name="Shape 280"/>
        <p:cNvGrpSpPr/>
        <p:nvPr/>
      </p:nvGrpSpPr>
      <p:grpSpPr>
        <a:xfrm>
          <a:off x="0" y="0"/>
          <a:ext cx="0" cy="0"/>
          <a:chOff x="0" y="0"/>
          <a:chExt cx="0" cy="0"/>
        </a:xfrm>
      </p:grpSpPr>
      <p:sp>
        <p:nvSpPr>
          <p:cNvPr id="281" name="Google Shape;281;g34eab7ddb70_0_173"/>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sz="4800">
                <a:solidFill>
                  <a:srgbClr val="FFFF00"/>
                </a:solidFill>
                <a:latin typeface="Arial"/>
                <a:ea typeface="Arial"/>
                <a:cs typeface="Arial"/>
                <a:sym typeface="Arial"/>
              </a:rPr>
              <a:t>Aristotle's rhetorical appeals </a:t>
            </a:r>
            <a:endParaRPr>
              <a:solidFill>
                <a:srgbClr val="FFFF00"/>
              </a:solidFill>
              <a:latin typeface="Arial"/>
              <a:ea typeface="Arial"/>
              <a:cs typeface="Arial"/>
              <a:sym typeface="Arial"/>
            </a:endParaRPr>
          </a:p>
        </p:txBody>
      </p:sp>
      <p:sp>
        <p:nvSpPr>
          <p:cNvPr id="282" name="Google Shape;282;g34eab7ddb70_0_173"/>
          <p:cNvSpPr txBox="1"/>
          <p:nvPr>
            <p:ph idx="1" type="body"/>
          </p:nvPr>
        </p:nvSpPr>
        <p:spPr>
          <a:xfrm>
            <a:off x="1396650" y="2312275"/>
            <a:ext cx="10160700" cy="3651600"/>
          </a:xfrm>
          <a:prstGeom prst="rect">
            <a:avLst/>
          </a:prstGeom>
          <a:noFill/>
          <a:ln>
            <a:noFill/>
          </a:ln>
        </p:spPr>
        <p:txBody>
          <a:bodyPr anchorCtr="0" anchor="t" bIns="91425" lIns="109725" spcFirstLastPara="1" rIns="109725" wrap="square" tIns="109725">
            <a:noAutofit/>
          </a:bodyPr>
          <a:lstStyle/>
          <a:p>
            <a:pPr indent="0" lvl="0" marL="0" rtl="0" algn="l">
              <a:lnSpc>
                <a:spcPct val="150000"/>
              </a:lnSpc>
              <a:spcBef>
                <a:spcPts val="1200"/>
              </a:spcBef>
              <a:spcAft>
                <a:spcPts val="0"/>
              </a:spcAft>
              <a:buSzPts val="1800"/>
              <a:buNone/>
            </a:pPr>
            <a:r>
              <a:t/>
            </a:r>
            <a:endParaRPr sz="2700">
              <a:latin typeface="Arial"/>
              <a:ea typeface="Arial"/>
              <a:cs typeface="Arial"/>
              <a:sym typeface="Arial"/>
            </a:endParaRPr>
          </a:p>
          <a:p>
            <a:pPr indent="457200" lvl="0" marL="0" rtl="0" algn="l">
              <a:lnSpc>
                <a:spcPct val="150000"/>
              </a:lnSpc>
              <a:spcBef>
                <a:spcPts val="1200"/>
              </a:spcBef>
              <a:spcAft>
                <a:spcPts val="0"/>
              </a:spcAft>
              <a:buClr>
                <a:schemeClr val="dk1"/>
              </a:buClr>
              <a:buSzPts val="1100"/>
              <a:buFont typeface="Arial"/>
              <a:buNone/>
            </a:pPr>
            <a:r>
              <a:rPr lang="en-US" sz="2700">
                <a:solidFill>
                  <a:schemeClr val="dk1"/>
                </a:solidFill>
                <a:latin typeface="Arial"/>
                <a:ea typeface="Arial"/>
                <a:cs typeface="Arial"/>
                <a:sym typeface="Arial"/>
              </a:rPr>
              <a:t>Public speaking is more than just sharing information; it's about persuading, inspiring, and connecting with audiences. Aristotle, the ancient Greek philosopher, identified three core rhetorical appeals - ethos, pathos, and logos that remain fundamental to effective communication today.​ (Yoodli, 2023) </a:t>
            </a:r>
            <a:endParaRPr sz="2700">
              <a:solidFill>
                <a:schemeClr val="dk1"/>
              </a:solidFill>
              <a:latin typeface="Arial"/>
              <a:ea typeface="Arial"/>
              <a:cs typeface="Arial"/>
              <a:sym typeface="Arial"/>
            </a:endParaRPr>
          </a:p>
          <a:p>
            <a:pPr indent="0" lvl="0" marL="0" rtl="0" algn="just">
              <a:lnSpc>
                <a:spcPct val="168000"/>
              </a:lnSpc>
              <a:spcBef>
                <a:spcPts val="1200"/>
              </a:spcBef>
              <a:spcAft>
                <a:spcPts val="0"/>
              </a:spcAft>
              <a:buSzPts val="1800"/>
              <a:buNone/>
            </a:pPr>
            <a:r>
              <a:t/>
            </a:r>
            <a:endParaRPr sz="2700">
              <a:solidFill>
                <a:schemeClr val="dk1"/>
              </a:solidFill>
              <a:latin typeface="Arial"/>
              <a:ea typeface="Arial"/>
              <a:cs typeface="Arial"/>
              <a:sym typeface="Arial"/>
            </a:endParaRPr>
          </a:p>
        </p:txBody>
      </p:sp>
      <p:pic>
        <p:nvPicPr>
          <p:cNvPr id="283" name="Google Shape;283;g34eab7ddb70_0_173"/>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87" name="Shape 287"/>
        <p:cNvGrpSpPr/>
        <p:nvPr/>
      </p:nvGrpSpPr>
      <p:grpSpPr>
        <a:xfrm>
          <a:off x="0" y="0"/>
          <a:ext cx="0" cy="0"/>
          <a:chOff x="0" y="0"/>
          <a:chExt cx="0" cy="0"/>
        </a:xfrm>
      </p:grpSpPr>
      <p:sp>
        <p:nvSpPr>
          <p:cNvPr id="288" name="Google Shape;288;g34eab7ddb70_0_200"/>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sz="4800">
                <a:solidFill>
                  <a:srgbClr val="FFFF00"/>
                </a:solidFill>
                <a:latin typeface="Arial"/>
                <a:ea typeface="Arial"/>
                <a:cs typeface="Arial"/>
                <a:sym typeface="Arial"/>
              </a:rPr>
              <a:t>Aristotle's rhetorical appeals </a:t>
            </a:r>
            <a:endParaRPr>
              <a:solidFill>
                <a:srgbClr val="FFFF00"/>
              </a:solidFill>
              <a:latin typeface="Arial"/>
              <a:ea typeface="Arial"/>
              <a:cs typeface="Arial"/>
              <a:sym typeface="Arial"/>
            </a:endParaRPr>
          </a:p>
        </p:txBody>
      </p:sp>
      <p:sp>
        <p:nvSpPr>
          <p:cNvPr id="289" name="Google Shape;289;g34eab7ddb70_0_200"/>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solidFill>
                  <a:schemeClr val="dk1"/>
                </a:solidFill>
                <a:latin typeface="Arial"/>
                <a:ea typeface="Arial"/>
                <a:cs typeface="Arial"/>
                <a:sym typeface="Arial"/>
              </a:rPr>
              <a:t>1</a:t>
            </a:r>
            <a:r>
              <a:rPr lang="en-US" sz="2700">
                <a:latin typeface="Arial"/>
                <a:ea typeface="Arial"/>
                <a:cs typeface="Arial"/>
                <a:sym typeface="Arial"/>
              </a:rPr>
              <a:t>. Ethos (Credibility)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Establish trust.</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Cite reliable sources.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Project confidence.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Emphasise ethical conduct. </a:t>
            </a:r>
            <a:endParaRPr sz="2700">
              <a:solidFill>
                <a:schemeClr val="dk1"/>
              </a:solidFill>
              <a:latin typeface="Arial"/>
              <a:ea typeface="Arial"/>
              <a:cs typeface="Arial"/>
              <a:sym typeface="Arial"/>
            </a:endParaRPr>
          </a:p>
        </p:txBody>
      </p:sp>
      <p:pic>
        <p:nvPicPr>
          <p:cNvPr id="290" name="Google Shape;290;g34eab7ddb70_0_200"/>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294" name="Shape 294"/>
        <p:cNvGrpSpPr/>
        <p:nvPr/>
      </p:nvGrpSpPr>
      <p:grpSpPr>
        <a:xfrm>
          <a:off x="0" y="0"/>
          <a:ext cx="0" cy="0"/>
          <a:chOff x="0" y="0"/>
          <a:chExt cx="0" cy="0"/>
        </a:xfrm>
      </p:grpSpPr>
      <p:sp>
        <p:nvSpPr>
          <p:cNvPr id="295" name="Google Shape;295;g34eab7ddb70_0_185"/>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sz="4800">
                <a:solidFill>
                  <a:srgbClr val="FFFF00"/>
                </a:solidFill>
                <a:latin typeface="Arial"/>
                <a:ea typeface="Arial"/>
                <a:cs typeface="Arial"/>
                <a:sym typeface="Arial"/>
              </a:rPr>
              <a:t>Aristotle's rhetorical appeals </a:t>
            </a:r>
            <a:endParaRPr>
              <a:solidFill>
                <a:srgbClr val="FFFF00"/>
              </a:solidFill>
              <a:latin typeface="Arial"/>
              <a:ea typeface="Arial"/>
              <a:cs typeface="Arial"/>
              <a:sym typeface="Arial"/>
            </a:endParaRPr>
          </a:p>
        </p:txBody>
      </p:sp>
      <p:sp>
        <p:nvSpPr>
          <p:cNvPr id="296" name="Google Shape;296;g34eab7ddb70_0_185"/>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just">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latin typeface="Arial"/>
                <a:ea typeface="Arial"/>
                <a:cs typeface="Arial"/>
                <a:sym typeface="Arial"/>
              </a:rPr>
              <a:t>2. Pathos (Emotional connection)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Understand the audience.</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Use storytelling.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Evoke appropriate emotions.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Empathise with the audience. </a:t>
            </a:r>
            <a:endParaRPr sz="2700">
              <a:solidFill>
                <a:schemeClr val="dk1"/>
              </a:solidFill>
              <a:latin typeface="Arial"/>
              <a:ea typeface="Arial"/>
              <a:cs typeface="Arial"/>
              <a:sym typeface="Arial"/>
            </a:endParaRPr>
          </a:p>
        </p:txBody>
      </p:sp>
      <p:pic>
        <p:nvPicPr>
          <p:cNvPr id="297" name="Google Shape;297;g34eab7ddb70_0_185"/>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01" name="Shape 301"/>
        <p:cNvGrpSpPr/>
        <p:nvPr/>
      </p:nvGrpSpPr>
      <p:grpSpPr>
        <a:xfrm>
          <a:off x="0" y="0"/>
          <a:ext cx="0" cy="0"/>
          <a:chOff x="0" y="0"/>
          <a:chExt cx="0" cy="0"/>
        </a:xfrm>
      </p:grpSpPr>
      <p:sp>
        <p:nvSpPr>
          <p:cNvPr id="302" name="Google Shape;302;g34eab7ddb70_0_179"/>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sz="4800">
                <a:solidFill>
                  <a:srgbClr val="FFFF00"/>
                </a:solidFill>
                <a:latin typeface="Arial"/>
                <a:ea typeface="Arial"/>
                <a:cs typeface="Arial"/>
                <a:sym typeface="Arial"/>
              </a:rPr>
              <a:t>Aristotle's rhetorical appeals </a:t>
            </a:r>
            <a:endParaRPr>
              <a:solidFill>
                <a:srgbClr val="FFFF00"/>
              </a:solidFill>
              <a:latin typeface="Arial"/>
              <a:ea typeface="Arial"/>
              <a:cs typeface="Arial"/>
              <a:sym typeface="Arial"/>
            </a:endParaRPr>
          </a:p>
        </p:txBody>
      </p:sp>
      <p:sp>
        <p:nvSpPr>
          <p:cNvPr id="303" name="Google Shape;303;g34eab7ddb70_0_179"/>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just">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rPr lang="en-US" sz="2700">
                <a:latin typeface="Arial"/>
                <a:ea typeface="Arial"/>
                <a:cs typeface="Arial"/>
                <a:sym typeface="Arial"/>
              </a:rPr>
              <a:t>3. Logos (Logical reasoning)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Present clear and concise arguments.</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Use strong evidence.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Address counterarguments.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rgbClr val="3F3F3F"/>
              </a:buClr>
              <a:buSzPts val="2700"/>
              <a:buFont typeface="Arial"/>
              <a:buChar char="•"/>
            </a:pPr>
            <a:r>
              <a:rPr lang="en-US" sz="2700">
                <a:latin typeface="Arial"/>
                <a:ea typeface="Arial"/>
                <a:cs typeface="Arial"/>
                <a:sym typeface="Arial"/>
              </a:rPr>
              <a:t>Use visual aids. </a:t>
            </a:r>
            <a:endParaRPr sz="2700">
              <a:latin typeface="Arial"/>
              <a:ea typeface="Arial"/>
              <a:cs typeface="Arial"/>
              <a:sym typeface="Arial"/>
            </a:endParaRPr>
          </a:p>
          <a:p>
            <a:pPr indent="0" lvl="0" marL="0" rtl="0" algn="l">
              <a:lnSpc>
                <a:spcPct val="168000"/>
              </a:lnSpc>
              <a:spcBef>
                <a:spcPts val="0"/>
              </a:spcBef>
              <a:spcAft>
                <a:spcPts val="0"/>
              </a:spcAft>
              <a:buSzPts val="1800"/>
              <a:buNone/>
            </a:pPr>
            <a:r>
              <a:t/>
            </a:r>
            <a:endParaRPr sz="2700">
              <a:latin typeface="Arial"/>
              <a:ea typeface="Arial"/>
              <a:cs typeface="Arial"/>
              <a:sym typeface="Arial"/>
            </a:endParaRPr>
          </a:p>
        </p:txBody>
      </p:sp>
      <p:pic>
        <p:nvPicPr>
          <p:cNvPr id="304" name="Google Shape;304;g34eab7ddb70_0_179"/>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descr="A blue and white background with a city skyline&#10;&#10;Description automatically generated" id="309" name="Google Shape;309;g34eab7ddb70_0_230"/>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310" name="Google Shape;310;g34eab7ddb70_0_230"/>
          <p:cNvSpPr txBox="1"/>
          <p:nvPr/>
        </p:nvSpPr>
        <p:spPr>
          <a:xfrm>
            <a:off x="876900" y="2126850"/>
            <a:ext cx="10438200" cy="17178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19989"/>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ENGAGING AUDIENCES </a:t>
            </a:r>
            <a:endParaRPr b="1" i="0" sz="4800" u="none" cap="none" strike="noStrike">
              <a:solidFill>
                <a:srgbClr val="FFFF00"/>
              </a:solidFill>
              <a:latin typeface="Arial"/>
              <a:ea typeface="Arial"/>
              <a:cs typeface="Arial"/>
              <a:sym typeface="Arial"/>
            </a:endParaRPr>
          </a:p>
          <a:p>
            <a:pPr indent="0" lvl="0" marL="0" marR="0" rtl="0" algn="ctr">
              <a:lnSpc>
                <a:spcPct val="119989"/>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BY INTEGRATING TECHNOLOGY </a:t>
            </a:r>
            <a:endParaRPr b="1" i="0" sz="4800" u="none" cap="none" strike="noStrike">
              <a:solidFill>
                <a:srgbClr val="FFFF00"/>
              </a:solidFill>
              <a:latin typeface="Arial"/>
              <a:ea typeface="Arial"/>
              <a:cs typeface="Arial"/>
              <a:sym typeface="Arial"/>
            </a:endParaRPr>
          </a:p>
        </p:txBody>
      </p:sp>
      <p:sp>
        <p:nvSpPr>
          <p:cNvPr id="311" name="Google Shape;311;g34eab7ddb70_0_230"/>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312" name="Google Shape;312;g34eab7ddb70_0_230"/>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A blue and white background with a city skyline&#10;&#10;Description automatically generated" id="317" name="Google Shape;317;g34be4a7e362_0_75"/>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318" name="Google Shape;318;g34be4a7e362_0_75"/>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319" name="Google Shape;319;g34be4a7e362_0_75"/>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
        <p:nvSpPr>
          <p:cNvPr id="320" name="Google Shape;320;g34be4a7e362_0_75"/>
          <p:cNvSpPr txBox="1"/>
          <p:nvPr/>
        </p:nvSpPr>
        <p:spPr>
          <a:xfrm>
            <a:off x="1288800" y="1678950"/>
            <a:ext cx="9614400" cy="35001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chemeClr val="dk1"/>
              </a:buClr>
              <a:buSzPts val="4800"/>
              <a:buFont typeface="Arial"/>
              <a:buNone/>
            </a:pPr>
            <a:r>
              <a:t/>
            </a:r>
            <a:endParaRPr b="1" i="0" sz="27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4800"/>
              <a:buFont typeface="Arial"/>
              <a:buNone/>
            </a:pPr>
            <a:r>
              <a:rPr b="1" i="0" lang="en-US" sz="2700" u="none" cap="none" strike="noStrike">
                <a:solidFill>
                  <a:schemeClr val="lt1"/>
                </a:solidFill>
                <a:latin typeface="Arial"/>
                <a:ea typeface="Arial"/>
                <a:cs typeface="Arial"/>
                <a:sym typeface="Arial"/>
              </a:rPr>
              <a:t>Incorporating interactive platforms </a:t>
            </a:r>
            <a:endParaRPr b="1" i="0" sz="27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4800"/>
              <a:buFont typeface="Arial"/>
              <a:buNone/>
            </a:pPr>
            <a:r>
              <a:rPr b="1" i="0" lang="en-US" sz="2700" u="none" cap="none" strike="noStrike">
                <a:solidFill>
                  <a:schemeClr val="lt1"/>
                </a:solidFill>
                <a:latin typeface="Arial"/>
                <a:ea typeface="Arial"/>
                <a:cs typeface="Arial"/>
                <a:sym typeface="Arial"/>
              </a:rPr>
              <a:t>(such as presentation tools or multimedia resources) could further enhance understanding by providing </a:t>
            </a:r>
            <a:endParaRPr b="1" i="0" sz="27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4800"/>
              <a:buFont typeface="Arial"/>
              <a:buNone/>
            </a:pPr>
            <a:r>
              <a:rPr b="1" i="0" lang="en-US" sz="2700" u="none" cap="none" strike="noStrike">
                <a:solidFill>
                  <a:schemeClr val="lt1"/>
                </a:solidFill>
                <a:latin typeface="Arial"/>
                <a:ea typeface="Arial"/>
                <a:cs typeface="Arial"/>
                <a:sym typeface="Arial"/>
              </a:rPr>
              <a:t>more context and bridging cultural gaps visually, </a:t>
            </a:r>
            <a:endParaRPr b="1" i="0" sz="27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4800"/>
              <a:buFont typeface="Arial"/>
              <a:buNone/>
            </a:pPr>
            <a:r>
              <a:rPr b="1" i="0" lang="en-US" sz="2700" u="none" cap="none" strike="noStrike">
                <a:solidFill>
                  <a:schemeClr val="lt1"/>
                </a:solidFill>
                <a:latin typeface="Arial"/>
                <a:ea typeface="Arial"/>
                <a:cs typeface="Arial"/>
                <a:sym typeface="Arial"/>
              </a:rPr>
              <a:t>through audio-visual cues. </a:t>
            </a:r>
            <a:endParaRPr b="1" i="0" sz="2700" u="none" cap="none" strike="noStrike">
              <a:solidFill>
                <a:schemeClr val="lt1"/>
              </a:solidFill>
              <a:latin typeface="Arial"/>
              <a:ea typeface="Arial"/>
              <a:cs typeface="Arial"/>
              <a:sym typeface="Arial"/>
            </a:endParaRPr>
          </a:p>
          <a:p>
            <a:pPr indent="0" lvl="0" marL="0" marR="0" rtl="0" algn="ctr">
              <a:lnSpc>
                <a:spcPct val="120000"/>
              </a:lnSpc>
              <a:spcBef>
                <a:spcPts val="0"/>
              </a:spcBef>
              <a:spcAft>
                <a:spcPts val="0"/>
              </a:spcAft>
              <a:buClr>
                <a:schemeClr val="dk1"/>
              </a:buClr>
              <a:buSzPts val="4800"/>
              <a:buFont typeface="Arial"/>
              <a:buNone/>
            </a:pPr>
            <a:r>
              <a:t/>
            </a:r>
            <a:endParaRPr b="1" i="0" sz="27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24" name="Shape 324"/>
        <p:cNvGrpSpPr/>
        <p:nvPr/>
      </p:nvGrpSpPr>
      <p:grpSpPr>
        <a:xfrm>
          <a:off x="0" y="0"/>
          <a:ext cx="0" cy="0"/>
          <a:chOff x="0" y="0"/>
          <a:chExt cx="0" cy="0"/>
        </a:xfrm>
      </p:grpSpPr>
      <p:sp>
        <p:nvSpPr>
          <p:cNvPr id="325" name="Google Shape;325;g34eab7ddb70_0_167"/>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Engaging audiences by integrating technology </a:t>
            </a:r>
            <a:endParaRPr>
              <a:solidFill>
                <a:srgbClr val="FFFF00"/>
              </a:solidFill>
              <a:latin typeface="Arial"/>
              <a:ea typeface="Arial"/>
              <a:cs typeface="Arial"/>
              <a:sym typeface="Arial"/>
            </a:endParaRPr>
          </a:p>
        </p:txBody>
      </p:sp>
      <p:sp>
        <p:nvSpPr>
          <p:cNvPr id="326" name="Google Shape;326;g34eab7ddb70_0_167"/>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marR="381000" rtl="0" algn="l">
              <a:lnSpc>
                <a:spcPct val="168000"/>
              </a:lnSpc>
              <a:spcBef>
                <a:spcPts val="1200"/>
              </a:spcBef>
              <a:spcAft>
                <a:spcPts val="0"/>
              </a:spcAft>
              <a:buSzPts val="1800"/>
              <a:buNone/>
            </a:pPr>
            <a:r>
              <a:t/>
            </a:r>
            <a:endParaRPr>
              <a:solidFill>
                <a:schemeClr val="dk1"/>
              </a:solidFill>
              <a:latin typeface="Arial"/>
              <a:ea typeface="Arial"/>
              <a:cs typeface="Arial"/>
              <a:sym typeface="Arial"/>
            </a:endParaRPr>
          </a:p>
          <a:p>
            <a:pPr indent="0" lvl="0" marL="0" marR="381000" rtl="0" algn="just">
              <a:lnSpc>
                <a:spcPct val="168000"/>
              </a:lnSpc>
              <a:spcBef>
                <a:spcPts val="1200"/>
              </a:spcBef>
              <a:spcAft>
                <a:spcPts val="0"/>
              </a:spcAft>
              <a:buSzPts val="1800"/>
              <a:buNone/>
            </a:pPr>
            <a:r>
              <a:rPr lang="en-US">
                <a:solidFill>
                  <a:schemeClr val="dk1"/>
                </a:solidFill>
                <a:latin typeface="Arial"/>
                <a:ea typeface="Arial"/>
                <a:cs typeface="Arial"/>
                <a:sym typeface="Arial"/>
              </a:rPr>
              <a:t> According to </a:t>
            </a:r>
            <a:r>
              <a:rPr i="1" lang="en-US">
                <a:solidFill>
                  <a:schemeClr val="dk1"/>
                </a:solidFill>
                <a:latin typeface="Arial"/>
                <a:ea typeface="Arial"/>
                <a:cs typeface="Arial"/>
                <a:sym typeface="Arial"/>
              </a:rPr>
              <a:t>The Collective</a:t>
            </a:r>
            <a:r>
              <a:rPr lang="en-US">
                <a:solidFill>
                  <a:schemeClr val="dk1"/>
                </a:solidFill>
                <a:latin typeface="Arial"/>
                <a:ea typeface="Arial"/>
                <a:cs typeface="Arial"/>
                <a:sym typeface="Arial"/>
              </a:rPr>
              <a:t> (2024), engaging remote audiences requires adapting communication styles to digital formats. In today's digital age, integrating technology into presentations is essential for capturing and maintaining audience attention. Utilising interactive tools and platforms can transform passive listeners into active participants, thereby enhancing the overall effectiveness of the presentation.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p:txBody>
      </p:sp>
      <p:pic>
        <p:nvPicPr>
          <p:cNvPr id="327" name="Google Shape;327;g34eab7ddb70_0_167"/>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31" name="Shape 331"/>
        <p:cNvGrpSpPr/>
        <p:nvPr/>
      </p:nvGrpSpPr>
      <p:grpSpPr>
        <a:xfrm>
          <a:off x="0" y="0"/>
          <a:ext cx="0" cy="0"/>
          <a:chOff x="0" y="0"/>
          <a:chExt cx="0" cy="0"/>
        </a:xfrm>
      </p:grpSpPr>
      <p:sp>
        <p:nvSpPr>
          <p:cNvPr id="332" name="Google Shape;332;g34eab7ddb70_0_134"/>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68000"/>
              </a:lnSpc>
              <a:spcBef>
                <a:spcPts val="0"/>
              </a:spcBef>
              <a:spcAft>
                <a:spcPts val="0"/>
              </a:spcAft>
              <a:buClr>
                <a:schemeClr val="dk1"/>
              </a:buClr>
              <a:buSzPts val="1800"/>
              <a:buFont typeface="Arial"/>
              <a:buNone/>
            </a:pPr>
            <a:r>
              <a:rPr lang="en-US">
                <a:solidFill>
                  <a:srgbClr val="FFFF00"/>
                </a:solidFill>
                <a:latin typeface="Arial"/>
                <a:ea typeface="Arial"/>
                <a:cs typeface="Arial"/>
                <a:sym typeface="Arial"/>
              </a:rPr>
              <a:t>Interactive Presentation Tools </a:t>
            </a:r>
            <a:endParaRPr>
              <a:solidFill>
                <a:srgbClr val="FFFF00"/>
              </a:solidFill>
              <a:latin typeface="Arial"/>
              <a:ea typeface="Arial"/>
              <a:cs typeface="Arial"/>
              <a:sym typeface="Arial"/>
            </a:endParaRPr>
          </a:p>
        </p:txBody>
      </p:sp>
      <p:sp>
        <p:nvSpPr>
          <p:cNvPr id="333" name="Google Shape;333;g34eab7ddb70_0_134"/>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120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1200"/>
              </a:spcBef>
              <a:spcAft>
                <a:spcPts val="0"/>
              </a:spcAft>
              <a:buClr>
                <a:schemeClr val="dk1"/>
              </a:buClr>
              <a:buSzPts val="1800"/>
              <a:buFont typeface="Arial"/>
              <a:buChar char="-"/>
            </a:pPr>
            <a:r>
              <a:rPr lang="en-US">
                <a:solidFill>
                  <a:schemeClr val="dk1"/>
                </a:solidFill>
                <a:latin typeface="Arial"/>
                <a:ea typeface="Arial"/>
                <a:cs typeface="Arial"/>
                <a:sym typeface="Arial"/>
              </a:rPr>
              <a:t>Kahoot!: A game-based learning platform that allows presenters to create quizzes, polls, and interactive slides, fostering real-time engagement and feedback. </a:t>
            </a:r>
            <a:br>
              <a:rPr lang="en-US" u="sng">
                <a:solidFill>
                  <a:srgbClr val="0000FF"/>
                </a:solidFill>
                <a:latin typeface="Arial"/>
                <a:ea typeface="Arial"/>
                <a:cs typeface="Arial"/>
                <a:sym typeface="Arial"/>
                <a:hlinkClick r:id="rId3">
                  <a:extLst>
                    <a:ext uri="{A12FA001-AC4F-418D-AE19-62706E023703}">
                      <ahyp:hlinkClr val="tx"/>
                    </a:ext>
                  </a:extLst>
                </a:hlinkClick>
              </a:rPr>
            </a:br>
            <a:endParaRPr u="sng">
              <a:solidFill>
                <a:srgbClr val="0000FF"/>
              </a:solidFill>
              <a:latin typeface="Arial"/>
              <a:ea typeface="Arial"/>
              <a:cs typeface="Arial"/>
              <a:sym typeface="Arial"/>
            </a:endParaRPr>
          </a:p>
          <a:p>
            <a:pPr indent="-342900" lvl="0" marL="457200" rtl="0" algn="l">
              <a:lnSpc>
                <a:spcPct val="168000"/>
              </a:lnSpc>
              <a:spcBef>
                <a:spcPts val="1200"/>
              </a:spcBef>
              <a:spcAft>
                <a:spcPts val="0"/>
              </a:spcAft>
              <a:buClr>
                <a:schemeClr val="dk1"/>
              </a:buClr>
              <a:buSzPts val="1800"/>
              <a:buFont typeface="Arial"/>
              <a:buChar char="-"/>
            </a:pPr>
            <a:r>
              <a:rPr lang="en-US">
                <a:solidFill>
                  <a:schemeClr val="dk1"/>
                </a:solidFill>
                <a:latin typeface="Arial"/>
                <a:ea typeface="Arial"/>
                <a:cs typeface="Arial"/>
                <a:sym typeface="Arial"/>
              </a:rPr>
              <a:t>Padlet: An online bulletin board where participants can post responses, ideas, and feedback, facilitating collaborative learning and discussion.​</a:t>
            </a:r>
            <a:endParaRPr>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p:txBody>
      </p:sp>
      <p:pic>
        <p:nvPicPr>
          <p:cNvPr id="334" name="Google Shape;334;g34eab7ddb70_0_134"/>
          <p:cNvPicPr preferRelativeResize="0"/>
          <p:nvPr/>
        </p:nvPicPr>
        <p:blipFill rotWithShape="1">
          <a:blip r:embed="rId4">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blue and white background with a city skyline&#10;&#10;Description automatically generated" id="132" name="Google Shape;132;p3"/>
          <p:cNvPicPr preferRelativeResize="0"/>
          <p:nvPr/>
        </p:nvPicPr>
        <p:blipFill rotWithShape="1">
          <a:blip r:embed="rId3">
            <a:alphaModFix/>
          </a:blip>
          <a:srcRect b="58985" l="0" r="0" t="9371"/>
          <a:stretch/>
        </p:blipFill>
        <p:spPr>
          <a:xfrm>
            <a:off x="-22155" y="0"/>
            <a:ext cx="12214155" cy="6870787"/>
          </a:xfrm>
          <a:prstGeom prst="rect">
            <a:avLst/>
          </a:prstGeom>
          <a:noFill/>
          <a:ln>
            <a:noFill/>
          </a:ln>
        </p:spPr>
      </p:pic>
      <p:sp>
        <p:nvSpPr>
          <p:cNvPr id="133" name="Google Shape;133;p3"/>
          <p:cNvSpPr txBox="1"/>
          <p:nvPr/>
        </p:nvSpPr>
        <p:spPr>
          <a:xfrm>
            <a:off x="1679379" y="833580"/>
            <a:ext cx="8833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5400"/>
              <a:buFont typeface="Arial"/>
              <a:buNone/>
            </a:pPr>
            <a:r>
              <a:rPr b="1" i="0" lang="en-US" sz="3600" u="none" cap="none" strike="noStrike">
                <a:solidFill>
                  <a:srgbClr val="FFFF00"/>
                </a:solidFill>
                <a:latin typeface="Arial"/>
                <a:ea typeface="Arial"/>
                <a:cs typeface="Arial"/>
                <a:sym typeface="Arial"/>
              </a:rPr>
              <a:t>LEARNING OBJECTIVES </a:t>
            </a:r>
            <a:endParaRPr b="0" i="0" sz="3600" u="none" cap="none" strike="noStrike">
              <a:solidFill>
                <a:srgbClr val="000000"/>
              </a:solidFill>
              <a:latin typeface="Arial"/>
              <a:ea typeface="Arial"/>
              <a:cs typeface="Arial"/>
              <a:sym typeface="Arial"/>
            </a:endParaRPr>
          </a:p>
        </p:txBody>
      </p:sp>
      <p:sp>
        <p:nvSpPr>
          <p:cNvPr id="134" name="Google Shape;134;p3"/>
          <p:cNvSpPr txBox="1"/>
          <p:nvPr/>
        </p:nvSpPr>
        <p:spPr>
          <a:xfrm>
            <a:off x="0" y="6331605"/>
            <a:ext cx="12117683"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135" name="Google Shape;135;p3"/>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
        <p:nvSpPr>
          <p:cNvPr id="136" name="Google Shape;136;p3"/>
          <p:cNvSpPr txBox="1"/>
          <p:nvPr/>
        </p:nvSpPr>
        <p:spPr>
          <a:xfrm>
            <a:off x="1679400" y="1756875"/>
            <a:ext cx="8833200" cy="40080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a:p>
            <a:pPr indent="-476250" lvl="1" marL="838200" marR="0" rtl="0" algn="l">
              <a:lnSpc>
                <a:spcPct val="120000"/>
              </a:lnSpc>
              <a:spcBef>
                <a:spcPts val="0"/>
              </a:spcBef>
              <a:spcAft>
                <a:spcPts val="0"/>
              </a:spcAft>
              <a:buClr>
                <a:schemeClr val="lt1"/>
              </a:buClr>
              <a:buSzPts val="2400"/>
              <a:buFont typeface="Arial"/>
              <a:buAutoNum type="arabicPeriod"/>
            </a:pPr>
            <a:r>
              <a:rPr b="0" i="0" lang="en-US" sz="2400" u="none" cap="none" strike="noStrike">
                <a:solidFill>
                  <a:schemeClr val="lt1"/>
                </a:solidFill>
                <a:latin typeface="Arial"/>
                <a:ea typeface="Arial"/>
                <a:cs typeface="Arial"/>
                <a:sym typeface="Arial"/>
              </a:rPr>
              <a:t>Understand key communication elements by learning clarity, listening, tone, and body language for effective interactions. </a:t>
            </a:r>
            <a:endParaRPr b="0" i="0" sz="2400" u="none" cap="none" strike="noStrike">
              <a:solidFill>
                <a:schemeClr val="lt1"/>
              </a:solidFill>
              <a:latin typeface="Arial"/>
              <a:ea typeface="Arial"/>
              <a:cs typeface="Arial"/>
              <a:sym typeface="Arial"/>
            </a:endParaRPr>
          </a:p>
          <a:p>
            <a:pPr indent="0" lvl="0" marL="914400" marR="0" rtl="0" algn="l">
              <a:lnSpc>
                <a:spcPct val="12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a:p>
            <a:pPr indent="-476250" lvl="1" marL="838200" marR="0" rtl="0" algn="l">
              <a:lnSpc>
                <a:spcPct val="120000"/>
              </a:lnSpc>
              <a:spcBef>
                <a:spcPts val="0"/>
              </a:spcBef>
              <a:spcAft>
                <a:spcPts val="0"/>
              </a:spcAft>
              <a:buClr>
                <a:schemeClr val="lt1"/>
              </a:buClr>
              <a:buSzPts val="2400"/>
              <a:buFont typeface="Arial"/>
              <a:buAutoNum type="arabicPeriod"/>
            </a:pPr>
            <a:r>
              <a:rPr b="0" i="0" lang="en-US" sz="2400" u="none" cap="none" strike="noStrike">
                <a:solidFill>
                  <a:schemeClr val="lt1"/>
                </a:solidFill>
                <a:latin typeface="Arial"/>
                <a:ea typeface="Arial"/>
                <a:cs typeface="Arial"/>
                <a:sym typeface="Arial"/>
              </a:rPr>
              <a:t>Deliver confident, clear presentations by practising structured content, voice, and body language to enhance skills. </a:t>
            </a:r>
            <a:endParaRPr b="0" i="0" sz="24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38" name="Shape 338"/>
        <p:cNvGrpSpPr/>
        <p:nvPr/>
      </p:nvGrpSpPr>
      <p:grpSpPr>
        <a:xfrm>
          <a:off x="0" y="0"/>
          <a:ext cx="0" cy="0"/>
          <a:chOff x="0" y="0"/>
          <a:chExt cx="0" cy="0"/>
        </a:xfrm>
      </p:grpSpPr>
      <p:pic>
        <p:nvPicPr>
          <p:cNvPr id="339" name="Google Shape;339;g34eab7ddb70_0_105"/>
          <p:cNvPicPr preferRelativeResize="0"/>
          <p:nvPr/>
        </p:nvPicPr>
        <p:blipFill rotWithShape="1">
          <a:blip r:embed="rId3">
            <a:alphaModFix/>
          </a:blip>
          <a:srcRect b="0" l="0" r="0" t="0"/>
          <a:stretch/>
        </p:blipFill>
        <p:spPr>
          <a:xfrm>
            <a:off x="2190699" y="2252176"/>
            <a:ext cx="8229601" cy="5773809"/>
          </a:xfrm>
          <a:prstGeom prst="rect">
            <a:avLst/>
          </a:prstGeom>
          <a:noFill/>
          <a:ln>
            <a:noFill/>
          </a:ln>
        </p:spPr>
      </p:pic>
      <p:sp>
        <p:nvSpPr>
          <p:cNvPr id="340" name="Google Shape;340;g34eab7ddb70_0_105"/>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68000"/>
              </a:lnSpc>
              <a:spcBef>
                <a:spcPts val="0"/>
              </a:spcBef>
              <a:spcAft>
                <a:spcPts val="0"/>
              </a:spcAft>
              <a:buClr>
                <a:schemeClr val="dk1"/>
              </a:buClr>
              <a:buSzPts val="1800"/>
              <a:buFont typeface="Arial"/>
              <a:buNone/>
            </a:pPr>
            <a:r>
              <a:rPr lang="en-US">
                <a:solidFill>
                  <a:srgbClr val="FFFF00"/>
                </a:solidFill>
                <a:latin typeface="Arial"/>
                <a:ea typeface="Arial"/>
                <a:cs typeface="Arial"/>
                <a:sym typeface="Arial"/>
              </a:rPr>
              <a:t>Interactive Presentation Tools </a:t>
            </a:r>
            <a:endParaRPr>
              <a:solidFill>
                <a:srgbClr val="FFFF00"/>
              </a:solidFill>
              <a:latin typeface="Arial"/>
              <a:ea typeface="Arial"/>
              <a:cs typeface="Arial"/>
              <a:sym typeface="Arial"/>
            </a:endParaRPr>
          </a:p>
        </p:txBody>
      </p:sp>
      <p:pic>
        <p:nvPicPr>
          <p:cNvPr id="341" name="Google Shape;341;g34eab7ddb70_0_105"/>
          <p:cNvPicPr preferRelativeResize="0"/>
          <p:nvPr/>
        </p:nvPicPr>
        <p:blipFill rotWithShape="1">
          <a:blip r:embed="rId4">
            <a:alphaModFix/>
          </a:blip>
          <a:srcRect b="0" l="0" r="0" t="0"/>
          <a:stretch/>
        </p:blipFill>
        <p:spPr>
          <a:xfrm>
            <a:off x="9866174" y="16933"/>
            <a:ext cx="2308894" cy="694267"/>
          </a:xfrm>
          <a:prstGeom prst="rect">
            <a:avLst/>
          </a:prstGeom>
          <a:noFill/>
          <a:ln>
            <a:noFill/>
          </a:ln>
        </p:spPr>
      </p:pic>
      <p:pic>
        <p:nvPicPr>
          <p:cNvPr id="342" name="Google Shape;342;g34eab7ddb70_0_105"/>
          <p:cNvPicPr preferRelativeResize="0"/>
          <p:nvPr/>
        </p:nvPicPr>
        <p:blipFill rotWithShape="1">
          <a:blip r:embed="rId5">
            <a:alphaModFix/>
          </a:blip>
          <a:srcRect b="0" l="0" r="0" t="15710"/>
          <a:stretch/>
        </p:blipFill>
        <p:spPr>
          <a:xfrm>
            <a:off x="609599" y="2023575"/>
            <a:ext cx="10972801" cy="515721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46" name="Shape 346"/>
        <p:cNvGrpSpPr/>
        <p:nvPr/>
      </p:nvGrpSpPr>
      <p:grpSpPr>
        <a:xfrm>
          <a:off x="0" y="0"/>
          <a:ext cx="0" cy="0"/>
          <a:chOff x="0" y="0"/>
          <a:chExt cx="0" cy="0"/>
        </a:xfrm>
      </p:grpSpPr>
      <p:pic>
        <p:nvPicPr>
          <p:cNvPr id="347" name="Google Shape;347;g34eab7ddb70_0_113"/>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id="348" name="Google Shape;348;g34eab7ddb70_0_113"/>
          <p:cNvPicPr preferRelativeResize="0"/>
          <p:nvPr/>
        </p:nvPicPr>
        <p:blipFill rotWithShape="1">
          <a:blip r:embed="rId4">
            <a:alphaModFix/>
          </a:blip>
          <a:srcRect b="5285" l="0" r="0" t="15349"/>
          <a:stretch/>
        </p:blipFill>
        <p:spPr>
          <a:xfrm>
            <a:off x="152401" y="1194816"/>
            <a:ext cx="11887198" cy="52303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52" name="Shape 352"/>
        <p:cNvGrpSpPr/>
        <p:nvPr/>
      </p:nvGrpSpPr>
      <p:grpSpPr>
        <a:xfrm>
          <a:off x="0" y="0"/>
          <a:ext cx="0" cy="0"/>
          <a:chOff x="0" y="0"/>
          <a:chExt cx="0" cy="0"/>
        </a:xfrm>
      </p:grpSpPr>
      <p:pic>
        <p:nvPicPr>
          <p:cNvPr id="353" name="Google Shape;353;g34be4a7e362_0_47"/>
          <p:cNvPicPr preferRelativeResize="0"/>
          <p:nvPr/>
        </p:nvPicPr>
        <p:blipFill rotWithShape="1">
          <a:blip r:embed="rId3">
            <a:alphaModFix/>
          </a:blip>
          <a:srcRect b="0" l="0" r="0" t="0"/>
          <a:stretch/>
        </p:blipFill>
        <p:spPr>
          <a:xfrm>
            <a:off x="2190699" y="2252176"/>
            <a:ext cx="8229601" cy="5773809"/>
          </a:xfrm>
          <a:prstGeom prst="rect">
            <a:avLst/>
          </a:prstGeom>
          <a:noFill/>
          <a:ln>
            <a:noFill/>
          </a:ln>
        </p:spPr>
      </p:pic>
      <p:pic>
        <p:nvPicPr>
          <p:cNvPr id="354" name="Google Shape;354;g34be4a7e362_0_47"/>
          <p:cNvPicPr preferRelativeResize="0"/>
          <p:nvPr/>
        </p:nvPicPr>
        <p:blipFill rotWithShape="1">
          <a:blip r:embed="rId4">
            <a:alphaModFix/>
          </a:blip>
          <a:srcRect b="0" l="0" r="0" t="0"/>
          <a:stretch/>
        </p:blipFill>
        <p:spPr>
          <a:xfrm>
            <a:off x="9866174" y="16933"/>
            <a:ext cx="2308894" cy="694267"/>
          </a:xfrm>
          <a:prstGeom prst="rect">
            <a:avLst/>
          </a:prstGeom>
          <a:noFill/>
          <a:ln>
            <a:noFill/>
          </a:ln>
        </p:spPr>
      </p:pic>
      <p:sp>
        <p:nvSpPr>
          <p:cNvPr id="355" name="Google Shape;355;g34be4a7e362_0_47"/>
          <p:cNvSpPr txBox="1"/>
          <p:nvPr/>
        </p:nvSpPr>
        <p:spPr>
          <a:xfrm>
            <a:off x="8259292" y="6326175"/>
            <a:ext cx="39327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000" u="none" cap="none" strike="noStrike">
                <a:solidFill>
                  <a:srgbClr val="B7B7B7"/>
                </a:solidFill>
                <a:uFill>
                  <a:noFill/>
                </a:uFill>
                <a:latin typeface="Arial"/>
                <a:ea typeface="Arial"/>
                <a:cs typeface="Arial"/>
                <a:sym typeface="Arial"/>
                <a:hlinkClick r:id="rId5">
                  <a:extLst>
                    <a:ext uri="{A12FA001-AC4F-418D-AE19-62706E023703}">
                      <ahyp:hlinkClr val="tx"/>
                    </a:ext>
                  </a:extLst>
                </a:hlinkClick>
              </a:rPr>
              <a:t>https://kahoot.com/files/2019/10/Schools-How-it-works-HostLive-Screenshot.png</a:t>
            </a:r>
            <a:r>
              <a:rPr b="0" i="0" lang="en-US" sz="1000" u="none" cap="none" strike="noStrike">
                <a:solidFill>
                  <a:srgbClr val="B7B7B7"/>
                </a:solidFill>
                <a:latin typeface="Arial"/>
                <a:ea typeface="Arial"/>
                <a:cs typeface="Arial"/>
                <a:sym typeface="Arial"/>
              </a:rPr>
              <a:t> </a:t>
            </a:r>
            <a:endParaRPr b="0" i="0" sz="1000" u="none" cap="none" strike="noStrike">
              <a:solidFill>
                <a:srgbClr val="B7B7B7"/>
              </a:solidFill>
              <a:latin typeface="Arial"/>
              <a:ea typeface="Arial"/>
              <a:cs typeface="Arial"/>
              <a:sym typeface="Arial"/>
            </a:endParaRPr>
          </a:p>
        </p:txBody>
      </p:sp>
      <p:sp>
        <p:nvSpPr>
          <p:cNvPr id="356" name="Google Shape;356;g34be4a7e362_0_47"/>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68000"/>
              </a:lnSpc>
              <a:spcBef>
                <a:spcPts val="0"/>
              </a:spcBef>
              <a:spcAft>
                <a:spcPts val="0"/>
              </a:spcAft>
              <a:buClr>
                <a:schemeClr val="dk1"/>
              </a:buClr>
              <a:buSzPts val="1800"/>
              <a:buFont typeface="Arial"/>
              <a:buNone/>
            </a:pPr>
            <a:r>
              <a:rPr lang="en-US">
                <a:solidFill>
                  <a:srgbClr val="FFFF00"/>
                </a:solidFill>
                <a:latin typeface="Arial"/>
                <a:ea typeface="Arial"/>
                <a:cs typeface="Arial"/>
                <a:sym typeface="Arial"/>
              </a:rPr>
              <a:t>Interactive Presentation Tools </a:t>
            </a:r>
            <a:endParaRPr>
              <a:solidFill>
                <a:srgbClr val="FFFF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60" name="Shape 360"/>
        <p:cNvGrpSpPr/>
        <p:nvPr/>
      </p:nvGrpSpPr>
      <p:grpSpPr>
        <a:xfrm>
          <a:off x="0" y="0"/>
          <a:ext cx="0" cy="0"/>
          <a:chOff x="0" y="0"/>
          <a:chExt cx="0" cy="0"/>
        </a:xfrm>
      </p:grpSpPr>
      <p:pic>
        <p:nvPicPr>
          <p:cNvPr id="361" name="Google Shape;361;g34eab7ddb70_0_95"/>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id="362" name="Google Shape;362;g34eab7ddb70_0_95"/>
          <p:cNvPicPr preferRelativeResize="0"/>
          <p:nvPr/>
        </p:nvPicPr>
        <p:blipFill rotWithShape="1">
          <a:blip r:embed="rId4">
            <a:alphaModFix/>
          </a:blip>
          <a:srcRect b="0" l="0" r="0" t="0"/>
          <a:stretch/>
        </p:blipFill>
        <p:spPr>
          <a:xfrm>
            <a:off x="2895600" y="2252163"/>
            <a:ext cx="6400800" cy="4800600"/>
          </a:xfrm>
          <a:prstGeom prst="rect">
            <a:avLst/>
          </a:prstGeom>
          <a:noFill/>
          <a:ln>
            <a:noFill/>
          </a:ln>
        </p:spPr>
      </p:pic>
      <p:sp>
        <p:nvSpPr>
          <p:cNvPr id="363" name="Google Shape;363;g34eab7ddb70_0_95"/>
          <p:cNvSpPr txBox="1"/>
          <p:nvPr/>
        </p:nvSpPr>
        <p:spPr>
          <a:xfrm>
            <a:off x="8259292" y="6433875"/>
            <a:ext cx="3932700" cy="153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1800"/>
              <a:buFont typeface="Arial"/>
              <a:buNone/>
            </a:pPr>
            <a:r>
              <a:rPr b="0" i="0" lang="en-US" sz="1000" u="none" cap="none" strike="noStrike">
                <a:solidFill>
                  <a:srgbClr val="B7B7B7"/>
                </a:solidFill>
                <a:latin typeface="Arial"/>
                <a:ea typeface="Arial"/>
                <a:cs typeface="Arial"/>
                <a:sym typeface="Arial"/>
              </a:rPr>
              <a:t>https://www.canva.com/quiz-maker/</a:t>
            </a:r>
            <a:endParaRPr b="0" i="0" sz="1000" u="none" cap="none" strike="noStrike">
              <a:solidFill>
                <a:srgbClr val="B7B7B7"/>
              </a:solidFill>
              <a:latin typeface="Arial"/>
              <a:ea typeface="Arial"/>
              <a:cs typeface="Arial"/>
              <a:sym typeface="Arial"/>
            </a:endParaRPr>
          </a:p>
        </p:txBody>
      </p:sp>
      <p:sp>
        <p:nvSpPr>
          <p:cNvPr id="364" name="Google Shape;364;g34eab7ddb70_0_95"/>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68000"/>
              </a:lnSpc>
              <a:spcBef>
                <a:spcPts val="0"/>
              </a:spcBef>
              <a:spcAft>
                <a:spcPts val="0"/>
              </a:spcAft>
              <a:buClr>
                <a:schemeClr val="dk1"/>
              </a:buClr>
              <a:buSzPts val="1800"/>
              <a:buFont typeface="Arial"/>
              <a:buNone/>
            </a:pPr>
            <a:r>
              <a:rPr lang="en-US">
                <a:solidFill>
                  <a:srgbClr val="FFFF00"/>
                </a:solidFill>
                <a:latin typeface="Arial"/>
                <a:ea typeface="Arial"/>
                <a:cs typeface="Arial"/>
                <a:sym typeface="Arial"/>
              </a:rPr>
              <a:t>Interactive Presentation Tools </a:t>
            </a:r>
            <a:endParaRPr>
              <a:solidFill>
                <a:srgbClr val="FFFF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68" name="Shape 368"/>
        <p:cNvGrpSpPr/>
        <p:nvPr/>
      </p:nvGrpSpPr>
      <p:grpSpPr>
        <a:xfrm>
          <a:off x="0" y="0"/>
          <a:ext cx="0" cy="0"/>
          <a:chOff x="0" y="0"/>
          <a:chExt cx="0" cy="0"/>
        </a:xfrm>
      </p:grpSpPr>
      <p:sp>
        <p:nvSpPr>
          <p:cNvPr id="369" name="Google Shape;369;g34eab7ddb70_0_127"/>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15000"/>
              </a:lnSpc>
              <a:spcBef>
                <a:spcPts val="1200"/>
              </a:spcBef>
              <a:spcAft>
                <a:spcPts val="0"/>
              </a:spcAft>
              <a:buClr>
                <a:schemeClr val="dk1"/>
              </a:buClr>
              <a:buSzPts val="1800"/>
              <a:buFont typeface="Arial"/>
              <a:buNone/>
            </a:pPr>
            <a:r>
              <a:rPr lang="en-US">
                <a:solidFill>
                  <a:srgbClr val="FFFF00"/>
                </a:solidFill>
                <a:latin typeface="Arial"/>
                <a:ea typeface="Arial"/>
                <a:cs typeface="Arial"/>
                <a:sym typeface="Arial"/>
              </a:rPr>
              <a:t>AI-Powered Personalisation </a:t>
            </a:r>
            <a:endParaRPr>
              <a:solidFill>
                <a:srgbClr val="FFFF00"/>
              </a:solidFill>
              <a:latin typeface="Arial"/>
              <a:ea typeface="Arial"/>
              <a:cs typeface="Arial"/>
              <a:sym typeface="Arial"/>
            </a:endParaRPr>
          </a:p>
        </p:txBody>
      </p:sp>
      <p:sp>
        <p:nvSpPr>
          <p:cNvPr id="370" name="Google Shape;370;g34eab7ddb70_0_127"/>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a:solidFill>
                <a:schemeClr val="dk1"/>
              </a:solidFill>
              <a:latin typeface="Arimo"/>
              <a:ea typeface="Arimo"/>
              <a:cs typeface="Arimo"/>
              <a:sym typeface="Arimo"/>
            </a:endParaRPr>
          </a:p>
          <a:p>
            <a:pPr indent="-342900" lvl="0" marL="457200" rtl="0" algn="l">
              <a:lnSpc>
                <a:spcPct val="168000"/>
              </a:lnSpc>
              <a:spcBef>
                <a:spcPts val="0"/>
              </a:spcBef>
              <a:spcAft>
                <a:spcPts val="0"/>
              </a:spcAft>
              <a:buClr>
                <a:schemeClr val="dk1"/>
              </a:buClr>
              <a:buSzPts val="1800"/>
              <a:buFont typeface="Arimo"/>
              <a:buChar char="-"/>
            </a:pPr>
            <a:r>
              <a:rPr lang="en-US">
                <a:solidFill>
                  <a:schemeClr val="dk1"/>
                </a:solidFill>
                <a:latin typeface="Arimo"/>
                <a:ea typeface="Arimo"/>
                <a:cs typeface="Arimo"/>
                <a:sym typeface="Arimo"/>
              </a:rPr>
              <a:t>ChatGPT can generate personalized messages. A study in </a:t>
            </a:r>
            <a:r>
              <a:rPr i="1" lang="en-US">
                <a:solidFill>
                  <a:schemeClr val="dk1"/>
                </a:solidFill>
                <a:latin typeface="Arimo"/>
                <a:ea typeface="Arimo"/>
                <a:cs typeface="Arimo"/>
                <a:sym typeface="Arimo"/>
              </a:rPr>
              <a:t>Scientific Reports </a:t>
            </a:r>
            <a:r>
              <a:rPr lang="en-US">
                <a:solidFill>
                  <a:schemeClr val="dk1"/>
                </a:solidFill>
                <a:latin typeface="Arimo"/>
                <a:ea typeface="Arimo"/>
                <a:cs typeface="Arimo"/>
                <a:sym typeface="Arimo"/>
              </a:rPr>
              <a:t>shows that ChatGPT-created personalized messages </a:t>
            </a:r>
            <a:endParaRPr>
              <a:solidFill>
                <a:schemeClr val="dk1"/>
              </a:solidFill>
              <a:latin typeface="Arimo"/>
              <a:ea typeface="Arimo"/>
              <a:cs typeface="Arimo"/>
              <a:sym typeface="Arimo"/>
            </a:endParaRPr>
          </a:p>
          <a:p>
            <a:pPr indent="0" lvl="0" marL="457200" rtl="0" algn="l">
              <a:lnSpc>
                <a:spcPct val="168000"/>
              </a:lnSpc>
              <a:spcBef>
                <a:spcPts val="0"/>
              </a:spcBef>
              <a:spcAft>
                <a:spcPts val="0"/>
              </a:spcAft>
              <a:buSzPts val="1800"/>
              <a:buNone/>
            </a:pPr>
            <a:r>
              <a:rPr lang="en-US">
                <a:solidFill>
                  <a:schemeClr val="dk1"/>
                </a:solidFill>
                <a:latin typeface="Arimo"/>
                <a:ea typeface="Arimo"/>
                <a:cs typeface="Arimo"/>
                <a:sym typeface="Arimo"/>
              </a:rPr>
              <a:t>are significantly more effective than </a:t>
            </a:r>
            <a:endParaRPr>
              <a:solidFill>
                <a:schemeClr val="dk1"/>
              </a:solidFill>
              <a:latin typeface="Arimo"/>
              <a:ea typeface="Arimo"/>
              <a:cs typeface="Arimo"/>
              <a:sym typeface="Arimo"/>
            </a:endParaRPr>
          </a:p>
          <a:p>
            <a:pPr indent="0" lvl="0" marL="457200" rtl="0" algn="l">
              <a:lnSpc>
                <a:spcPct val="168000"/>
              </a:lnSpc>
              <a:spcBef>
                <a:spcPts val="0"/>
              </a:spcBef>
              <a:spcAft>
                <a:spcPts val="0"/>
              </a:spcAft>
              <a:buSzPts val="1800"/>
              <a:buNone/>
            </a:pPr>
            <a:r>
              <a:rPr lang="en-US">
                <a:solidFill>
                  <a:schemeClr val="dk1"/>
                </a:solidFill>
                <a:latin typeface="Arimo"/>
                <a:ea typeface="Arimo"/>
                <a:cs typeface="Arimo"/>
                <a:sym typeface="Arimo"/>
              </a:rPr>
              <a:t>non-personalized ones. (Matz et al., 2024) </a:t>
            </a:r>
            <a:endParaRPr>
              <a:solidFill>
                <a:schemeClr val="dk1"/>
              </a:solidFill>
              <a:latin typeface="Arimo"/>
              <a:ea typeface="Arimo"/>
              <a:cs typeface="Arimo"/>
              <a:sym typeface="Arimo"/>
            </a:endParaRPr>
          </a:p>
          <a:p>
            <a:pPr indent="0" lvl="0" marL="0" rtl="0" algn="l">
              <a:lnSpc>
                <a:spcPct val="168000"/>
              </a:lnSpc>
              <a:spcBef>
                <a:spcPts val="0"/>
              </a:spcBef>
              <a:spcAft>
                <a:spcPts val="0"/>
              </a:spcAft>
              <a:buSzPts val="1800"/>
              <a:buNone/>
            </a:pPr>
            <a:r>
              <a:t/>
            </a:r>
            <a:endParaRPr>
              <a:solidFill>
                <a:schemeClr val="dk1"/>
              </a:solidFill>
              <a:latin typeface="Arimo"/>
              <a:ea typeface="Arimo"/>
              <a:cs typeface="Arimo"/>
              <a:sym typeface="Arimo"/>
            </a:endParaRPr>
          </a:p>
          <a:p>
            <a:pPr indent="-342900" lvl="0" marL="457200" rtl="0" algn="l">
              <a:lnSpc>
                <a:spcPct val="168000"/>
              </a:lnSpc>
              <a:spcBef>
                <a:spcPts val="0"/>
              </a:spcBef>
              <a:spcAft>
                <a:spcPts val="0"/>
              </a:spcAft>
              <a:buClr>
                <a:schemeClr val="dk1"/>
              </a:buClr>
              <a:buSzPts val="1800"/>
              <a:buFont typeface="Arimo"/>
              <a:buChar char="-"/>
            </a:pPr>
            <a:r>
              <a:rPr lang="en-US">
                <a:solidFill>
                  <a:schemeClr val="dk1"/>
                </a:solidFill>
                <a:latin typeface="Arimo"/>
                <a:ea typeface="Arimo"/>
                <a:cs typeface="Arimo"/>
                <a:sym typeface="Arimo"/>
              </a:rPr>
              <a:t>ChatGPT can organize and generate text suitable </a:t>
            </a:r>
            <a:endParaRPr>
              <a:solidFill>
                <a:schemeClr val="dk1"/>
              </a:solidFill>
              <a:latin typeface="Arimo"/>
              <a:ea typeface="Arimo"/>
              <a:cs typeface="Arimo"/>
              <a:sym typeface="Arimo"/>
            </a:endParaRPr>
          </a:p>
          <a:p>
            <a:pPr indent="0" lvl="0" marL="457200" rtl="0" algn="l">
              <a:lnSpc>
                <a:spcPct val="168000"/>
              </a:lnSpc>
              <a:spcBef>
                <a:spcPts val="0"/>
              </a:spcBef>
              <a:spcAft>
                <a:spcPts val="0"/>
              </a:spcAft>
              <a:buSzPts val="1800"/>
              <a:buNone/>
            </a:pPr>
            <a:r>
              <a:rPr lang="en-US">
                <a:solidFill>
                  <a:schemeClr val="dk1"/>
                </a:solidFill>
                <a:latin typeface="Arimo"/>
                <a:ea typeface="Arimo"/>
                <a:cs typeface="Arimo"/>
                <a:sym typeface="Arimo"/>
              </a:rPr>
              <a:t>for slides and suggest visual elements. </a:t>
            </a:r>
            <a:endParaRPr>
              <a:solidFill>
                <a:schemeClr val="dk1"/>
              </a:solidFill>
              <a:latin typeface="Arimo"/>
              <a:ea typeface="Arimo"/>
              <a:cs typeface="Arimo"/>
              <a:sym typeface="Arimo"/>
            </a:endParaRPr>
          </a:p>
          <a:p>
            <a:pPr indent="0" lvl="0" marL="0" rtl="0" algn="l">
              <a:lnSpc>
                <a:spcPct val="168000"/>
              </a:lnSpc>
              <a:spcBef>
                <a:spcPts val="0"/>
              </a:spcBef>
              <a:spcAft>
                <a:spcPts val="0"/>
              </a:spcAft>
              <a:buSzPts val="1800"/>
              <a:buNone/>
            </a:pPr>
            <a:r>
              <a:t/>
            </a:r>
            <a:endParaRPr>
              <a:solidFill>
                <a:schemeClr val="dk1"/>
              </a:solidFill>
              <a:latin typeface="Arimo"/>
              <a:ea typeface="Arimo"/>
              <a:cs typeface="Arimo"/>
              <a:sym typeface="Arimo"/>
            </a:endParaRPr>
          </a:p>
        </p:txBody>
      </p:sp>
      <p:pic>
        <p:nvPicPr>
          <p:cNvPr id="371" name="Google Shape;371;g34eab7ddb70_0_127"/>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id="372" name="Google Shape;372;g34eab7ddb70_0_127"/>
          <p:cNvPicPr preferRelativeResize="0"/>
          <p:nvPr/>
        </p:nvPicPr>
        <p:blipFill rotWithShape="1">
          <a:blip r:embed="rId4">
            <a:alphaModFix/>
          </a:blip>
          <a:srcRect b="0" l="0" r="0" t="0"/>
          <a:stretch/>
        </p:blipFill>
        <p:spPr>
          <a:xfrm>
            <a:off x="8385001" y="3485850"/>
            <a:ext cx="3657600" cy="24780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76" name="Shape 376"/>
        <p:cNvGrpSpPr/>
        <p:nvPr/>
      </p:nvGrpSpPr>
      <p:grpSpPr>
        <a:xfrm>
          <a:off x="0" y="0"/>
          <a:ext cx="0" cy="0"/>
          <a:chOff x="0" y="0"/>
          <a:chExt cx="0" cy="0"/>
        </a:xfrm>
      </p:grpSpPr>
      <p:sp>
        <p:nvSpPr>
          <p:cNvPr id="377" name="Google Shape;377;g34eab7ddb70_0_77"/>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Char char="-"/>
            </a:pPr>
            <a:r>
              <a:rPr lang="en-US">
                <a:solidFill>
                  <a:schemeClr val="dk1"/>
                </a:solidFill>
                <a:latin typeface="Arial"/>
                <a:ea typeface="Arial"/>
                <a:cs typeface="Arial"/>
                <a:sym typeface="Arial"/>
              </a:rPr>
              <a:t>DeepSeek also can create personalized messages that would increase engagement.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Char char="-"/>
            </a:pPr>
            <a:r>
              <a:rPr lang="en-US">
                <a:solidFill>
                  <a:schemeClr val="dk1"/>
                </a:solidFill>
                <a:latin typeface="Arial"/>
                <a:ea typeface="Arial"/>
                <a:cs typeface="Arial"/>
                <a:sym typeface="Arial"/>
              </a:rPr>
              <a:t>Helps deliver content that’s more meaningful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rPr lang="en-US">
                <a:solidFill>
                  <a:schemeClr val="dk1"/>
                </a:solidFill>
                <a:latin typeface="Arial"/>
                <a:ea typeface="Arial"/>
                <a:cs typeface="Arial"/>
                <a:sym typeface="Arial"/>
              </a:rPr>
              <a:t>and aligned with what users truly need.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Char char="-"/>
            </a:pPr>
            <a:r>
              <a:rPr lang="en-US">
                <a:solidFill>
                  <a:schemeClr val="dk1"/>
                </a:solidFill>
                <a:latin typeface="Arial"/>
                <a:ea typeface="Arial"/>
                <a:cs typeface="Arial"/>
                <a:sym typeface="Arial"/>
              </a:rPr>
              <a:t>It generates clear, structured text from raw data and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SzPts val="1800"/>
              <a:buNone/>
            </a:pPr>
            <a:r>
              <a:rPr lang="en-US">
                <a:solidFill>
                  <a:schemeClr val="dk1"/>
                </a:solidFill>
                <a:latin typeface="Arial"/>
                <a:ea typeface="Arial"/>
                <a:cs typeface="Arial"/>
                <a:sym typeface="Arial"/>
              </a:rPr>
              <a:t>can include matching visuals like charts and graphs.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p:txBody>
      </p:sp>
      <p:pic>
        <p:nvPicPr>
          <p:cNvPr id="378" name="Google Shape;378;g34eab7ddb70_0_77"/>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id="379" name="Google Shape;379;g34eab7ddb70_0_77"/>
          <p:cNvPicPr preferRelativeResize="0"/>
          <p:nvPr/>
        </p:nvPicPr>
        <p:blipFill rotWithShape="1">
          <a:blip r:embed="rId4">
            <a:alphaModFix/>
          </a:blip>
          <a:srcRect b="0" l="0" r="0" t="0"/>
          <a:stretch/>
        </p:blipFill>
        <p:spPr>
          <a:xfrm>
            <a:off x="8397925" y="3997910"/>
            <a:ext cx="3657601" cy="1965960"/>
          </a:xfrm>
          <a:prstGeom prst="rect">
            <a:avLst/>
          </a:prstGeom>
          <a:noFill/>
          <a:ln>
            <a:noFill/>
          </a:ln>
        </p:spPr>
      </p:pic>
      <p:sp>
        <p:nvSpPr>
          <p:cNvPr id="380" name="Google Shape;380;g34eab7ddb70_0_77"/>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15000"/>
              </a:lnSpc>
              <a:spcBef>
                <a:spcPts val="1200"/>
              </a:spcBef>
              <a:spcAft>
                <a:spcPts val="0"/>
              </a:spcAft>
              <a:buClr>
                <a:schemeClr val="dk1"/>
              </a:buClr>
              <a:buSzPts val="1800"/>
              <a:buFont typeface="Arial"/>
              <a:buNone/>
            </a:pPr>
            <a:r>
              <a:rPr lang="en-US">
                <a:solidFill>
                  <a:srgbClr val="FFFF00"/>
                </a:solidFill>
                <a:latin typeface="Arial"/>
                <a:ea typeface="Arial"/>
                <a:cs typeface="Arial"/>
                <a:sym typeface="Arial"/>
              </a:rPr>
              <a:t>AI-Powered Personalisation </a:t>
            </a:r>
            <a:endParaRPr>
              <a:solidFill>
                <a:srgbClr val="FFFF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84" name="Shape 384"/>
        <p:cNvGrpSpPr/>
        <p:nvPr/>
      </p:nvGrpSpPr>
      <p:grpSpPr>
        <a:xfrm>
          <a:off x="0" y="0"/>
          <a:ext cx="0" cy="0"/>
          <a:chOff x="0" y="0"/>
          <a:chExt cx="0" cy="0"/>
        </a:xfrm>
      </p:grpSpPr>
      <p:sp>
        <p:nvSpPr>
          <p:cNvPr id="385" name="Google Shape;385;g34eab7ddb70_0_69"/>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68000"/>
              </a:lnSpc>
              <a:spcBef>
                <a:spcPts val="0"/>
              </a:spcBef>
              <a:spcAft>
                <a:spcPts val="0"/>
              </a:spcAft>
              <a:buClr>
                <a:schemeClr val="dk1"/>
              </a:buClr>
              <a:buSzPts val="1800"/>
              <a:buFont typeface="Arial"/>
              <a:buNone/>
            </a:pPr>
            <a:r>
              <a:rPr lang="en-US">
                <a:solidFill>
                  <a:srgbClr val="FFFF00"/>
                </a:solidFill>
                <a:latin typeface="Arial"/>
                <a:ea typeface="Arial"/>
                <a:cs typeface="Arial"/>
                <a:sym typeface="Arial"/>
              </a:rPr>
              <a:t>Hybrid Engagement Tools </a:t>
            </a:r>
            <a:endParaRPr>
              <a:solidFill>
                <a:srgbClr val="FFFF00"/>
              </a:solidFill>
              <a:latin typeface="Arial"/>
              <a:ea typeface="Arial"/>
              <a:cs typeface="Arial"/>
              <a:sym typeface="Arial"/>
            </a:endParaRPr>
          </a:p>
        </p:txBody>
      </p:sp>
      <p:sp>
        <p:nvSpPr>
          <p:cNvPr id="386" name="Google Shape;386;g34eab7ddb70_0_69"/>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Char char="-"/>
            </a:pPr>
            <a:r>
              <a:rPr lang="en-US">
                <a:solidFill>
                  <a:schemeClr val="dk1"/>
                </a:solidFill>
                <a:latin typeface="Arial"/>
                <a:ea typeface="Arial"/>
                <a:cs typeface="Arial"/>
                <a:sym typeface="Arial"/>
              </a:rPr>
              <a:t>Google Meet: A video conferencing platform that supports real-time collaboration through features like screen sharing, chat, and breakout rooms, enabling interactive sessions for both in-person and remote participants.​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Char char="-"/>
            </a:pPr>
            <a:r>
              <a:rPr lang="en-US">
                <a:solidFill>
                  <a:schemeClr val="dk1"/>
                </a:solidFill>
                <a:latin typeface="Arial"/>
                <a:ea typeface="Arial"/>
                <a:cs typeface="Arial"/>
                <a:sym typeface="Arial"/>
              </a:rPr>
              <a:t>Zoom: Offers similar functionalities with additional features such as virtual backgrounds and polling, providing a versatile environment for hybrid presentations.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p:txBody>
      </p:sp>
      <p:pic>
        <p:nvPicPr>
          <p:cNvPr id="387" name="Google Shape;387;g34eab7ddb70_0_69"/>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391" name="Shape 391"/>
        <p:cNvGrpSpPr/>
        <p:nvPr/>
      </p:nvGrpSpPr>
      <p:grpSpPr>
        <a:xfrm>
          <a:off x="0" y="0"/>
          <a:ext cx="0" cy="0"/>
          <a:chOff x="0" y="0"/>
          <a:chExt cx="0" cy="0"/>
        </a:xfrm>
      </p:grpSpPr>
      <p:pic>
        <p:nvPicPr>
          <p:cNvPr id="392" name="Google Shape;392;g34eab7ddb70_0_85"/>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grpSp>
        <p:nvGrpSpPr>
          <p:cNvPr id="393" name="Google Shape;393;g34eab7ddb70_0_85"/>
          <p:cNvGrpSpPr/>
          <p:nvPr/>
        </p:nvGrpSpPr>
        <p:grpSpPr>
          <a:xfrm>
            <a:off x="152558" y="2106322"/>
            <a:ext cx="11886884" cy="3209506"/>
            <a:chOff x="457201" y="4050150"/>
            <a:chExt cx="17805399" cy="4895525"/>
          </a:xfrm>
        </p:grpSpPr>
        <p:pic>
          <p:nvPicPr>
            <p:cNvPr id="394" name="Google Shape;394;g34eab7ddb70_0_85"/>
            <p:cNvPicPr preferRelativeResize="0"/>
            <p:nvPr/>
          </p:nvPicPr>
          <p:blipFill rotWithShape="1">
            <a:blip r:embed="rId4">
              <a:alphaModFix/>
            </a:blip>
            <a:srcRect b="0" l="0" r="0" t="0"/>
            <a:stretch/>
          </p:blipFill>
          <p:spPr>
            <a:xfrm>
              <a:off x="457201" y="4050150"/>
              <a:ext cx="8742011" cy="4895525"/>
            </a:xfrm>
            <a:prstGeom prst="rect">
              <a:avLst/>
            </a:prstGeom>
            <a:noFill/>
            <a:ln>
              <a:noFill/>
            </a:ln>
          </p:spPr>
        </p:pic>
        <p:pic>
          <p:nvPicPr>
            <p:cNvPr id="395" name="Google Shape;395;g34eab7ddb70_0_85"/>
            <p:cNvPicPr preferRelativeResize="0"/>
            <p:nvPr/>
          </p:nvPicPr>
          <p:blipFill rotWithShape="1">
            <a:blip r:embed="rId5">
              <a:alphaModFix/>
            </a:blip>
            <a:srcRect b="0" l="0" r="0" t="0"/>
            <a:stretch/>
          </p:blipFill>
          <p:spPr>
            <a:xfrm>
              <a:off x="9520589" y="4050150"/>
              <a:ext cx="8742011" cy="4895525"/>
            </a:xfrm>
            <a:prstGeom prst="rect">
              <a:avLst/>
            </a:prstGeom>
            <a:noFill/>
            <a:ln>
              <a:noFill/>
            </a:ln>
          </p:spPr>
        </p:pic>
      </p:grpSp>
      <p:sp>
        <p:nvSpPr>
          <p:cNvPr id="396" name="Google Shape;396;g34eab7ddb70_0_85"/>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68000"/>
              </a:lnSpc>
              <a:spcBef>
                <a:spcPts val="0"/>
              </a:spcBef>
              <a:spcAft>
                <a:spcPts val="0"/>
              </a:spcAft>
              <a:buClr>
                <a:schemeClr val="dk1"/>
              </a:buClr>
              <a:buSzPts val="1800"/>
              <a:buFont typeface="Arial"/>
              <a:buNone/>
            </a:pPr>
            <a:r>
              <a:rPr lang="en-US">
                <a:solidFill>
                  <a:srgbClr val="FFFF00"/>
                </a:solidFill>
                <a:latin typeface="Arial"/>
                <a:ea typeface="Arial"/>
                <a:cs typeface="Arial"/>
                <a:sym typeface="Arial"/>
              </a:rPr>
              <a:t>Hybrid Engagement Tools </a:t>
            </a:r>
            <a:endParaRPr>
              <a:solidFill>
                <a:srgbClr val="FFFF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400" name="Shape 400"/>
        <p:cNvGrpSpPr/>
        <p:nvPr/>
      </p:nvGrpSpPr>
      <p:grpSpPr>
        <a:xfrm>
          <a:off x="0" y="0"/>
          <a:ext cx="0" cy="0"/>
          <a:chOff x="0" y="0"/>
          <a:chExt cx="0" cy="0"/>
        </a:xfrm>
      </p:grpSpPr>
      <p:sp>
        <p:nvSpPr>
          <p:cNvPr id="401" name="Google Shape;401;g34eab7ddb70_0_53"/>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Multimedia Integration (Videos, </a:t>
            </a:r>
            <a:endParaRPr>
              <a:solidFill>
                <a:srgbClr val="FFFF00"/>
              </a:solidFill>
              <a:latin typeface="Arial"/>
              <a:ea typeface="Arial"/>
              <a:cs typeface="Arial"/>
              <a:sym typeface="Arial"/>
            </a:endParaRPr>
          </a:p>
          <a:p>
            <a:pPr indent="0" lvl="0" marL="0" rtl="0" algn="l">
              <a:lnSpc>
                <a:spcPct val="156000"/>
              </a:lnSpc>
              <a:spcBef>
                <a:spcPts val="0"/>
              </a:spcBef>
              <a:spcAft>
                <a:spcPts val="0"/>
              </a:spcAft>
              <a:buClr>
                <a:schemeClr val="dk1"/>
              </a:buClr>
              <a:buSzPts val="4800"/>
              <a:buFont typeface="Arial"/>
              <a:buNone/>
            </a:pPr>
            <a:r>
              <a:rPr lang="en-US">
                <a:solidFill>
                  <a:srgbClr val="FFFF00"/>
                </a:solidFill>
                <a:latin typeface="Arial"/>
                <a:ea typeface="Arial"/>
                <a:cs typeface="Arial"/>
                <a:sym typeface="Arial"/>
              </a:rPr>
              <a:t>Animations, Infographics) </a:t>
            </a:r>
            <a:endParaRPr>
              <a:solidFill>
                <a:srgbClr val="FFFF00"/>
              </a:solidFill>
              <a:latin typeface="Arial"/>
              <a:ea typeface="Arial"/>
              <a:cs typeface="Arial"/>
              <a:sym typeface="Arial"/>
            </a:endParaRPr>
          </a:p>
        </p:txBody>
      </p:sp>
      <p:pic>
        <p:nvPicPr>
          <p:cNvPr id="402" name="Google Shape;402;g34eab7ddb70_0_53"/>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pic>
        <p:nvPicPr>
          <p:cNvPr id="403" name="Google Shape;403;g34eab7ddb70_0_53"/>
          <p:cNvPicPr preferRelativeResize="0"/>
          <p:nvPr/>
        </p:nvPicPr>
        <p:blipFill rotWithShape="1">
          <a:blip r:embed="rId4">
            <a:alphaModFix/>
          </a:blip>
          <a:srcRect b="0" l="0" r="0" t="0"/>
          <a:stretch/>
        </p:blipFill>
        <p:spPr>
          <a:xfrm>
            <a:off x="1524000" y="2113675"/>
            <a:ext cx="9144001" cy="4480560"/>
          </a:xfrm>
          <a:prstGeom prst="rect">
            <a:avLst/>
          </a:prstGeom>
          <a:noFill/>
          <a:ln>
            <a:noFill/>
          </a:ln>
        </p:spPr>
      </p:pic>
      <p:sp>
        <p:nvSpPr>
          <p:cNvPr id="404" name="Google Shape;404;g34eab7ddb70_0_53"/>
          <p:cNvSpPr txBox="1"/>
          <p:nvPr/>
        </p:nvSpPr>
        <p:spPr>
          <a:xfrm>
            <a:off x="1524000" y="6519300"/>
            <a:ext cx="9144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40000"/>
              </a:lnSpc>
              <a:spcBef>
                <a:spcPts val="0"/>
              </a:spcBef>
              <a:spcAft>
                <a:spcPts val="0"/>
              </a:spcAft>
              <a:buClr>
                <a:srgbClr val="000000"/>
              </a:buClr>
              <a:buSzPts val="1000"/>
              <a:buFont typeface="Arial"/>
              <a:buNone/>
            </a:pPr>
            <a:r>
              <a:rPr b="0" i="0" lang="en-US" sz="1000" u="none" cap="none" strike="noStrike">
                <a:solidFill>
                  <a:srgbClr val="B7B7B7"/>
                </a:solidFill>
                <a:uFill>
                  <a:noFill/>
                </a:uFill>
                <a:latin typeface="Arial"/>
                <a:ea typeface="Arial"/>
                <a:cs typeface="Arial"/>
                <a:sym typeface="Arial"/>
                <a:hlinkClick r:id="rId5">
                  <a:extLst>
                    <a:ext uri="{A12FA001-AC4F-418D-AE19-62706E023703}">
                      <ahyp:hlinkClr val="tx"/>
                    </a:ext>
                  </a:extLst>
                </a:hlinkClick>
              </a:rPr>
              <a:t>https://www.newperspectivestudio.co.za/wp-content/uploads/2023/10/Importance-of-MultiMedia-Content-680x331-1.jpg</a:t>
            </a:r>
            <a:r>
              <a:rPr b="0" i="0" lang="en-US" sz="1000" u="none" cap="none" strike="noStrike">
                <a:solidFill>
                  <a:srgbClr val="B7B7B7"/>
                </a:solidFill>
                <a:latin typeface="Arial"/>
                <a:ea typeface="Arial"/>
                <a:cs typeface="Arial"/>
                <a:sym typeface="Arial"/>
              </a:rPr>
              <a:t> </a:t>
            </a:r>
            <a:endParaRPr b="0" i="0" sz="1000" u="none" cap="none" strike="noStrike">
              <a:solidFill>
                <a:srgbClr val="B7B7B7"/>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A blue and white background with a city skyline&#10;&#10;Description automatically generated" id="409" name="Google Shape;409;g34eab7ddb70_0_148"/>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410" name="Google Shape;410;g34eab7ddb70_0_148"/>
          <p:cNvSpPr txBox="1"/>
          <p:nvPr/>
        </p:nvSpPr>
        <p:spPr>
          <a:xfrm>
            <a:off x="876900" y="2126850"/>
            <a:ext cx="10438200" cy="26043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19989"/>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PRACTICAL EXERCISES IN ACADEMIC AND </a:t>
            </a:r>
            <a:endParaRPr b="0" i="0" sz="4800" u="none" cap="none" strike="noStrike">
              <a:solidFill>
                <a:srgbClr val="FFFF00"/>
              </a:solidFill>
              <a:latin typeface="Arial"/>
              <a:ea typeface="Arial"/>
              <a:cs typeface="Arial"/>
              <a:sym typeface="Arial"/>
            </a:endParaRPr>
          </a:p>
          <a:p>
            <a:pPr indent="0" lvl="0" marL="0" marR="0" rtl="0" algn="ctr">
              <a:lnSpc>
                <a:spcPct val="119989"/>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PROFESSIONAL COMMUNICATION </a:t>
            </a:r>
            <a:endParaRPr b="1" i="0" sz="4800" u="none" cap="none" strike="noStrike">
              <a:solidFill>
                <a:srgbClr val="FFFF00"/>
              </a:solidFill>
              <a:latin typeface="Arial"/>
              <a:ea typeface="Arial"/>
              <a:cs typeface="Arial"/>
              <a:sym typeface="Arial"/>
            </a:endParaRPr>
          </a:p>
        </p:txBody>
      </p:sp>
      <p:sp>
        <p:nvSpPr>
          <p:cNvPr id="411" name="Google Shape;411;g34eab7ddb70_0_148"/>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412" name="Google Shape;412;g34eab7ddb70_0_148"/>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blue and white background with a city skyline&#10;&#10;Description automatically generated" id="141" name="Google Shape;141;g34be4a7e362_0_89"/>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142" name="Google Shape;142;g34be4a7e362_0_89"/>
          <p:cNvSpPr txBox="1"/>
          <p:nvPr/>
        </p:nvSpPr>
        <p:spPr>
          <a:xfrm>
            <a:off x="1679379" y="833580"/>
            <a:ext cx="8833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5400"/>
              <a:buFont typeface="Arial"/>
              <a:buNone/>
            </a:pPr>
            <a:r>
              <a:rPr b="1" i="0" lang="en-US" sz="3600" u="none" cap="none" strike="noStrike">
                <a:solidFill>
                  <a:srgbClr val="FFFF00"/>
                </a:solidFill>
                <a:latin typeface="Arial"/>
                <a:ea typeface="Arial"/>
                <a:cs typeface="Arial"/>
                <a:sym typeface="Arial"/>
              </a:rPr>
              <a:t>LEARNING OBJECTIVES </a:t>
            </a:r>
            <a:endParaRPr b="0" i="0" sz="3600" u="none" cap="none" strike="noStrike">
              <a:solidFill>
                <a:srgbClr val="000000"/>
              </a:solidFill>
              <a:latin typeface="Arial"/>
              <a:ea typeface="Arial"/>
              <a:cs typeface="Arial"/>
              <a:sym typeface="Arial"/>
            </a:endParaRPr>
          </a:p>
        </p:txBody>
      </p:sp>
      <p:sp>
        <p:nvSpPr>
          <p:cNvPr id="143" name="Google Shape;143;g34be4a7e362_0_89"/>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144" name="Google Shape;144;g34be4a7e362_0_89"/>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
        <p:nvSpPr>
          <p:cNvPr id="145" name="Google Shape;145;g34be4a7e362_0_89"/>
          <p:cNvSpPr txBox="1"/>
          <p:nvPr/>
        </p:nvSpPr>
        <p:spPr>
          <a:xfrm>
            <a:off x="1679400" y="1756975"/>
            <a:ext cx="8833200" cy="40080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chemeClr val="dk1"/>
              </a:buClr>
              <a:buSzPts val="1100"/>
              <a:buFont typeface="Arial"/>
              <a:buNone/>
            </a:pPr>
            <a:r>
              <a:t/>
            </a:r>
            <a:endParaRPr b="0" i="0" sz="2400" u="none" cap="none" strike="noStrike">
              <a:solidFill>
                <a:schemeClr val="lt1"/>
              </a:solidFill>
              <a:latin typeface="Arial"/>
              <a:ea typeface="Arial"/>
              <a:cs typeface="Arial"/>
              <a:sym typeface="Arial"/>
            </a:endParaRPr>
          </a:p>
          <a:p>
            <a:pPr indent="-476250" lvl="1" marL="838200" marR="0" rtl="0" algn="l">
              <a:lnSpc>
                <a:spcPct val="120000"/>
              </a:lnSpc>
              <a:spcBef>
                <a:spcPts val="0"/>
              </a:spcBef>
              <a:spcAft>
                <a:spcPts val="0"/>
              </a:spcAft>
              <a:buClr>
                <a:schemeClr val="lt1"/>
              </a:buClr>
              <a:buSzPts val="2400"/>
              <a:buFont typeface="Arial"/>
              <a:buAutoNum type="arabicPeriod" startAt="3"/>
            </a:pPr>
            <a:r>
              <a:rPr b="0" i="0" lang="en-US" sz="2400" u="none" cap="none" strike="noStrike">
                <a:solidFill>
                  <a:schemeClr val="lt1"/>
                </a:solidFill>
                <a:latin typeface="Arial"/>
                <a:ea typeface="Arial"/>
                <a:cs typeface="Arial"/>
                <a:sym typeface="Arial"/>
              </a:rPr>
              <a:t>Use technology to engage the audience by incorporating digital tools and multimedia to make communication dynamic</a:t>
            </a:r>
            <a:r>
              <a:rPr lang="en-US" sz="2400">
                <a:solidFill>
                  <a:schemeClr val="lt1"/>
                </a:solidFill>
              </a:rPr>
              <a:t>. </a:t>
            </a:r>
            <a:endParaRPr sz="2400">
              <a:solidFill>
                <a:schemeClr val="lt1"/>
              </a:solidFill>
            </a:endParaRPr>
          </a:p>
          <a:p>
            <a:pPr indent="0" lvl="0" marL="914400" marR="0" rtl="0" algn="l">
              <a:lnSpc>
                <a:spcPct val="120000"/>
              </a:lnSpc>
              <a:spcBef>
                <a:spcPts val="0"/>
              </a:spcBef>
              <a:spcAft>
                <a:spcPts val="0"/>
              </a:spcAft>
              <a:buNone/>
            </a:pPr>
            <a:r>
              <a:t/>
            </a:r>
            <a:endParaRPr sz="2400">
              <a:solidFill>
                <a:schemeClr val="lt1"/>
              </a:solidFill>
            </a:endParaRPr>
          </a:p>
          <a:p>
            <a:pPr indent="-476250" lvl="1" marL="838200" marR="0" rtl="0" algn="l">
              <a:lnSpc>
                <a:spcPct val="120000"/>
              </a:lnSpc>
              <a:spcBef>
                <a:spcPts val="0"/>
              </a:spcBef>
              <a:spcAft>
                <a:spcPts val="0"/>
              </a:spcAft>
              <a:buClr>
                <a:schemeClr val="lt1"/>
              </a:buClr>
              <a:buSzPts val="2400"/>
              <a:buFont typeface="Arial"/>
              <a:buAutoNum type="arabicPeriod" startAt="3"/>
            </a:pPr>
            <a:r>
              <a:rPr b="0" i="0" lang="en-US" sz="2400" u="none" cap="none" strike="noStrike">
                <a:solidFill>
                  <a:schemeClr val="lt1"/>
                </a:solidFill>
                <a:latin typeface="Arial"/>
                <a:ea typeface="Arial"/>
                <a:cs typeface="Arial"/>
                <a:sym typeface="Arial"/>
              </a:rPr>
              <a:t>Practise academic and professional communication by applying skills in writing, discussions, and presentations in real-world contexts. </a:t>
            </a:r>
            <a:endParaRPr b="0" i="0" sz="2400" u="none" cap="none" strike="noStrike">
              <a:solidFill>
                <a:schemeClr val="lt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416" name="Shape 416"/>
        <p:cNvGrpSpPr/>
        <p:nvPr/>
      </p:nvGrpSpPr>
      <p:grpSpPr>
        <a:xfrm>
          <a:off x="0" y="0"/>
          <a:ext cx="0" cy="0"/>
          <a:chOff x="0" y="0"/>
          <a:chExt cx="0" cy="0"/>
        </a:xfrm>
      </p:grpSpPr>
      <p:sp>
        <p:nvSpPr>
          <p:cNvPr id="417" name="Google Shape;417;g34eab7ddb70_0_44"/>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Arial"/>
              <a:buNone/>
            </a:pPr>
            <a:r>
              <a:rPr lang="en-US">
                <a:solidFill>
                  <a:srgbClr val="FFFF00"/>
                </a:solidFill>
                <a:latin typeface="Arial"/>
                <a:ea typeface="Arial"/>
                <a:cs typeface="Arial"/>
                <a:sym typeface="Arial"/>
              </a:rPr>
              <a:t>DRAB Technique </a:t>
            </a:r>
            <a:endParaRPr>
              <a:solidFill>
                <a:srgbClr val="FFFF00"/>
              </a:solidFill>
            </a:endParaRPr>
          </a:p>
        </p:txBody>
      </p:sp>
      <p:sp>
        <p:nvSpPr>
          <p:cNvPr id="418" name="Google Shape;418;g34eab7ddb70_0_44"/>
          <p:cNvSpPr txBox="1"/>
          <p:nvPr>
            <p:ph idx="1" type="body"/>
          </p:nvPr>
        </p:nvSpPr>
        <p:spPr>
          <a:xfrm>
            <a:off x="1920250" y="2312275"/>
            <a:ext cx="101589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rPr lang="en-US" sz="2700">
                <a:solidFill>
                  <a:schemeClr val="dk1"/>
                </a:solidFill>
                <a:latin typeface="Arial"/>
                <a:ea typeface="Arial"/>
                <a:cs typeface="Arial"/>
                <a:sym typeface="Arial"/>
              </a:rPr>
              <a:t>Active listening and effective communication.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291465" lvl="1" marL="582930" rtl="0" algn="l">
              <a:lnSpc>
                <a:spcPct val="168000"/>
              </a:lnSpc>
              <a:spcBef>
                <a:spcPts val="0"/>
              </a:spcBef>
              <a:spcAft>
                <a:spcPts val="0"/>
              </a:spcAft>
              <a:buClr>
                <a:schemeClr val="dk1"/>
              </a:buClr>
              <a:buSzPts val="2700"/>
              <a:buFont typeface="Arial"/>
              <a:buAutoNum type="arabicPeriod"/>
            </a:pPr>
            <a:r>
              <a:rPr lang="en-US" sz="2700">
                <a:solidFill>
                  <a:schemeClr val="dk1"/>
                </a:solidFill>
                <a:latin typeface="Arial"/>
                <a:ea typeface="Arial"/>
                <a:cs typeface="Arial"/>
                <a:sym typeface="Arial"/>
              </a:rPr>
              <a:t>Demonstrate interest - Show genuine attentiveness.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Maintain eye contact.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Nod and use verbal responses during discussions.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Builds supportive and attentive communication environment.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p:txBody>
      </p:sp>
      <p:pic>
        <p:nvPicPr>
          <p:cNvPr id="419" name="Google Shape;419;g34eab7ddb70_0_44"/>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423" name="Shape 423"/>
        <p:cNvGrpSpPr/>
        <p:nvPr/>
      </p:nvGrpSpPr>
      <p:grpSpPr>
        <a:xfrm>
          <a:off x="0" y="0"/>
          <a:ext cx="0" cy="0"/>
          <a:chOff x="0" y="0"/>
          <a:chExt cx="0" cy="0"/>
        </a:xfrm>
      </p:grpSpPr>
      <p:sp>
        <p:nvSpPr>
          <p:cNvPr id="424" name="Google Shape;424;g34eab7ddb70_0_30"/>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Arial"/>
              <a:buNone/>
            </a:pPr>
            <a:r>
              <a:rPr lang="en-US">
                <a:solidFill>
                  <a:srgbClr val="FFFF00"/>
                </a:solidFill>
                <a:latin typeface="Arial"/>
                <a:ea typeface="Arial"/>
                <a:cs typeface="Arial"/>
                <a:sym typeface="Arial"/>
              </a:rPr>
              <a:t>DRAB Technique </a:t>
            </a:r>
            <a:endParaRPr>
              <a:solidFill>
                <a:srgbClr val="FFFF00"/>
              </a:solidFill>
            </a:endParaRPr>
          </a:p>
        </p:txBody>
      </p:sp>
      <p:sp>
        <p:nvSpPr>
          <p:cNvPr id="425" name="Google Shape;425;g34eab7ddb70_0_30"/>
          <p:cNvSpPr txBox="1"/>
          <p:nvPr>
            <p:ph idx="1" type="body"/>
          </p:nvPr>
        </p:nvSpPr>
        <p:spPr>
          <a:xfrm>
            <a:off x="1920250" y="2312275"/>
            <a:ext cx="101589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AutoNum type="arabicPeriod" startAt="2"/>
            </a:pPr>
            <a:r>
              <a:rPr lang="en-US" sz="2700">
                <a:solidFill>
                  <a:schemeClr val="dk1"/>
                </a:solidFill>
                <a:latin typeface="Arial"/>
                <a:ea typeface="Arial"/>
                <a:cs typeface="Arial"/>
                <a:sym typeface="Arial"/>
              </a:rPr>
              <a:t>Respect for the speaker - Listen without interruption or judgement.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Don’t interrupt.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Acknowledge their perspective and avoid judgement.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Fosters empathetic listening and inclusive conversations.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p:txBody>
      </p:sp>
      <p:pic>
        <p:nvPicPr>
          <p:cNvPr id="426" name="Google Shape;426;g34eab7ddb70_0_30"/>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430" name="Shape 430"/>
        <p:cNvGrpSpPr/>
        <p:nvPr/>
      </p:nvGrpSpPr>
      <p:grpSpPr>
        <a:xfrm>
          <a:off x="0" y="0"/>
          <a:ext cx="0" cy="0"/>
          <a:chOff x="0" y="0"/>
          <a:chExt cx="0" cy="0"/>
        </a:xfrm>
      </p:grpSpPr>
      <p:sp>
        <p:nvSpPr>
          <p:cNvPr id="431" name="Google Shape;431;g34eab7ddb70_0_24"/>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Arial"/>
              <a:buNone/>
            </a:pPr>
            <a:r>
              <a:rPr lang="en-US">
                <a:solidFill>
                  <a:srgbClr val="FFFF00"/>
                </a:solidFill>
                <a:latin typeface="Arial"/>
                <a:ea typeface="Arial"/>
                <a:cs typeface="Arial"/>
                <a:sym typeface="Arial"/>
              </a:rPr>
              <a:t>DRAB Technique </a:t>
            </a:r>
            <a:endParaRPr>
              <a:solidFill>
                <a:srgbClr val="FFFF00"/>
              </a:solidFill>
            </a:endParaRPr>
          </a:p>
        </p:txBody>
      </p:sp>
      <p:sp>
        <p:nvSpPr>
          <p:cNvPr id="432" name="Google Shape;432;g34eab7ddb70_0_24"/>
          <p:cNvSpPr txBox="1"/>
          <p:nvPr>
            <p:ph idx="1" type="body"/>
          </p:nvPr>
        </p:nvSpPr>
        <p:spPr>
          <a:xfrm>
            <a:off x="1920240" y="2312276"/>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Clr>
                <a:schemeClr val="dk1"/>
              </a:buClr>
              <a:buSzPts val="1100"/>
              <a:buNone/>
            </a:pPr>
            <a:r>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AutoNum type="arabicPeriod" startAt="3"/>
            </a:pPr>
            <a:r>
              <a:rPr lang="en-US" sz="2700">
                <a:solidFill>
                  <a:schemeClr val="dk1"/>
                </a:solidFill>
                <a:latin typeface="Arial"/>
                <a:ea typeface="Arial"/>
                <a:cs typeface="Arial"/>
                <a:sym typeface="Arial"/>
              </a:rPr>
              <a:t>Ask clarifying questions - Ensure clear understanding and engagement.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Ask to understand better.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Show genuine interest in their message.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SzPts val="1800"/>
              <a:buNone/>
            </a:pPr>
            <a:r>
              <a:t/>
            </a:r>
            <a:endParaRPr sz="2700">
              <a:solidFill>
                <a:schemeClr val="dk1"/>
              </a:solidFill>
              <a:latin typeface="Arial"/>
              <a:ea typeface="Arial"/>
              <a:cs typeface="Arial"/>
              <a:sym typeface="Arial"/>
            </a:endParaRPr>
          </a:p>
        </p:txBody>
      </p:sp>
      <p:pic>
        <p:nvPicPr>
          <p:cNvPr id="433" name="Google Shape;433;g34eab7ddb70_0_24"/>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437" name="Shape 437"/>
        <p:cNvGrpSpPr/>
        <p:nvPr/>
      </p:nvGrpSpPr>
      <p:grpSpPr>
        <a:xfrm>
          <a:off x="0" y="0"/>
          <a:ext cx="0" cy="0"/>
          <a:chOff x="0" y="0"/>
          <a:chExt cx="0" cy="0"/>
        </a:xfrm>
      </p:grpSpPr>
      <p:sp>
        <p:nvSpPr>
          <p:cNvPr id="438" name="Google Shape;438;g34eab7ddb70_0_18"/>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Arial"/>
              <a:buNone/>
            </a:pPr>
            <a:r>
              <a:rPr lang="en-US">
                <a:solidFill>
                  <a:srgbClr val="FFFF00"/>
                </a:solidFill>
                <a:latin typeface="Arial"/>
                <a:ea typeface="Arial"/>
                <a:cs typeface="Arial"/>
                <a:sym typeface="Arial"/>
              </a:rPr>
              <a:t>DRAB Technique </a:t>
            </a:r>
            <a:endParaRPr>
              <a:solidFill>
                <a:srgbClr val="FFFF00"/>
              </a:solidFill>
            </a:endParaRPr>
          </a:p>
        </p:txBody>
      </p:sp>
      <p:sp>
        <p:nvSpPr>
          <p:cNvPr id="439" name="Google Shape;439;g34eab7ddb70_0_18"/>
          <p:cNvSpPr txBox="1"/>
          <p:nvPr>
            <p:ph idx="1" type="body"/>
          </p:nvPr>
        </p:nvSpPr>
        <p:spPr>
          <a:xfrm>
            <a:off x="1920250" y="2312275"/>
            <a:ext cx="101589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Clr>
                <a:schemeClr val="dk1"/>
              </a:buClr>
              <a:buSzPts val="1100"/>
              <a:buNone/>
            </a:pPr>
            <a:r>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AutoNum type="arabicPeriod" startAt="4"/>
            </a:pPr>
            <a:r>
              <a:rPr lang="en-US" sz="2700">
                <a:solidFill>
                  <a:schemeClr val="dk1"/>
                </a:solidFill>
                <a:latin typeface="Arial"/>
                <a:ea typeface="Arial"/>
                <a:cs typeface="Arial"/>
                <a:sym typeface="Arial"/>
              </a:rPr>
              <a:t>Bridge understanding gaps - Relate and summarise </a:t>
            </a:r>
            <a:endParaRPr sz="2700">
              <a:solidFill>
                <a:schemeClr val="dk1"/>
              </a:solidFill>
              <a:latin typeface="Arial"/>
              <a:ea typeface="Arial"/>
              <a:cs typeface="Arial"/>
              <a:sym typeface="Arial"/>
            </a:endParaRPr>
          </a:p>
          <a:p>
            <a:pPr indent="0" lvl="0" marL="457200" rtl="0" algn="l">
              <a:lnSpc>
                <a:spcPct val="168000"/>
              </a:lnSpc>
              <a:spcBef>
                <a:spcPts val="0"/>
              </a:spcBef>
              <a:spcAft>
                <a:spcPts val="0"/>
              </a:spcAft>
              <a:buNone/>
            </a:pPr>
            <a:r>
              <a:rPr lang="en-US" sz="2700">
                <a:solidFill>
                  <a:schemeClr val="dk1"/>
                </a:solidFill>
                <a:latin typeface="Arial"/>
                <a:ea typeface="Arial"/>
                <a:cs typeface="Arial"/>
                <a:sym typeface="Arial"/>
              </a:rPr>
              <a:t>for clarity.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Paraphrase or summarise what was said.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Link to your own experience. </a:t>
            </a:r>
            <a:endParaRPr sz="2700">
              <a:solidFill>
                <a:schemeClr val="dk1"/>
              </a:solidFill>
              <a:latin typeface="Arial"/>
              <a:ea typeface="Arial"/>
              <a:cs typeface="Arial"/>
              <a:sym typeface="Arial"/>
            </a:endParaRPr>
          </a:p>
          <a:p>
            <a:pPr indent="-400050" lvl="0" marL="457200" rtl="0" algn="l">
              <a:lnSpc>
                <a:spcPct val="168000"/>
              </a:lnSpc>
              <a:spcBef>
                <a:spcPts val="0"/>
              </a:spcBef>
              <a:spcAft>
                <a:spcPts val="0"/>
              </a:spcAft>
              <a:buClr>
                <a:schemeClr val="dk1"/>
              </a:buClr>
              <a:buSzPts val="2700"/>
              <a:buFont typeface="Arial"/>
              <a:buChar char="●"/>
            </a:pPr>
            <a:r>
              <a:rPr lang="en-US" sz="2700">
                <a:solidFill>
                  <a:schemeClr val="dk1"/>
                </a:solidFill>
                <a:latin typeface="Arial"/>
                <a:ea typeface="Arial"/>
                <a:cs typeface="Arial"/>
                <a:sym typeface="Arial"/>
              </a:rPr>
              <a:t>Confirms comprehension and shows emotional validation.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Clr>
                <a:schemeClr val="dk1"/>
              </a:buClr>
              <a:buSzPts val="1100"/>
              <a:buNone/>
            </a:pPr>
            <a:r>
              <a:t/>
            </a:r>
            <a:endParaRPr sz="2700">
              <a:solidFill>
                <a:schemeClr val="dk1"/>
              </a:solidFill>
              <a:latin typeface="Arial"/>
              <a:ea typeface="Arial"/>
              <a:cs typeface="Arial"/>
              <a:sym typeface="Arial"/>
            </a:endParaRPr>
          </a:p>
          <a:p>
            <a:pPr indent="0" lvl="0" marL="0" rtl="0" algn="l">
              <a:lnSpc>
                <a:spcPct val="168000"/>
              </a:lnSpc>
              <a:spcBef>
                <a:spcPts val="0"/>
              </a:spcBef>
              <a:spcAft>
                <a:spcPts val="0"/>
              </a:spcAft>
              <a:buClr>
                <a:srgbClr val="3F3F3F"/>
              </a:buClr>
              <a:buSzPts val="1800"/>
              <a:buNone/>
            </a:pPr>
            <a:r>
              <a:t/>
            </a:r>
            <a:endParaRPr sz="2700">
              <a:solidFill>
                <a:schemeClr val="dk1"/>
              </a:solidFill>
              <a:latin typeface="Arial"/>
              <a:ea typeface="Arial"/>
              <a:cs typeface="Arial"/>
              <a:sym typeface="Arial"/>
            </a:endParaRPr>
          </a:p>
        </p:txBody>
      </p:sp>
      <p:pic>
        <p:nvPicPr>
          <p:cNvPr id="440" name="Google Shape;440;g34eab7ddb70_0_18"/>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A blue and white background with a city skyline&#10;&#10;Description automatically generated" id="445" name="Google Shape;445;p6"/>
          <p:cNvPicPr preferRelativeResize="0"/>
          <p:nvPr/>
        </p:nvPicPr>
        <p:blipFill rotWithShape="1">
          <a:blip r:embed="rId3">
            <a:alphaModFix/>
          </a:blip>
          <a:srcRect b="58985" l="0" r="0" t="9371"/>
          <a:stretch/>
        </p:blipFill>
        <p:spPr>
          <a:xfrm>
            <a:off x="-22155" y="0"/>
            <a:ext cx="12214155" cy="6870785"/>
          </a:xfrm>
          <a:prstGeom prst="rect">
            <a:avLst/>
          </a:prstGeom>
          <a:noFill/>
          <a:ln>
            <a:noFill/>
          </a:ln>
        </p:spPr>
      </p:pic>
      <p:sp>
        <p:nvSpPr>
          <p:cNvPr id="446" name="Google Shape;446;p6"/>
          <p:cNvSpPr txBox="1"/>
          <p:nvPr/>
        </p:nvSpPr>
        <p:spPr>
          <a:xfrm>
            <a:off x="0" y="6331605"/>
            <a:ext cx="12117683"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sp>
        <p:nvSpPr>
          <p:cNvPr id="447" name="Google Shape;447;p6"/>
          <p:cNvSpPr txBox="1"/>
          <p:nvPr/>
        </p:nvSpPr>
        <p:spPr>
          <a:xfrm>
            <a:off x="2466829" y="133774"/>
            <a:ext cx="6648960"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4000"/>
              <a:buFont typeface="Arial"/>
              <a:buNone/>
            </a:pPr>
            <a:r>
              <a:rPr b="1" i="0" lang="en-US" sz="4000" u="none" cap="none" strike="noStrike">
                <a:solidFill>
                  <a:srgbClr val="FFFF00"/>
                </a:solidFill>
                <a:latin typeface="Arial"/>
                <a:ea typeface="Arial"/>
                <a:cs typeface="Arial"/>
                <a:sym typeface="Arial"/>
              </a:rPr>
              <a:t>End of Module Practice</a:t>
            </a:r>
            <a:r>
              <a:rPr b="1" i="0" lang="en-US" sz="2000" u="none" cap="none" strike="noStrike">
                <a:solidFill>
                  <a:srgbClr val="FFFF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8" name="Google Shape;448;p6"/>
          <p:cNvSpPr txBox="1"/>
          <p:nvPr/>
        </p:nvSpPr>
        <p:spPr>
          <a:xfrm>
            <a:off x="1841939" y="923289"/>
            <a:ext cx="7898741" cy="4524275"/>
          </a:xfrm>
          <a:prstGeom prst="rect">
            <a:avLst/>
          </a:prstGeom>
          <a:solidFill>
            <a:schemeClr val="lt1">
              <a:alpha val="51764"/>
            </a:schemeClr>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cap="none" strike="noStrike">
                <a:solidFill>
                  <a:schemeClr val="dk1"/>
                </a:solidFill>
                <a:latin typeface="Arial"/>
                <a:ea typeface="Arial"/>
                <a:cs typeface="Arial"/>
                <a:sym typeface="Arial"/>
              </a:rPr>
              <a:t>1. Questions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Meiryo"/>
              <a:buNone/>
            </a:pPr>
            <a:r>
              <a:t/>
            </a:r>
            <a:endParaRPr b="1" i="0" sz="3200" u="none" cap="none" strike="noStrike">
              <a:solidFill>
                <a:schemeClr val="dk1"/>
              </a:solidFill>
              <a:latin typeface="Arial"/>
              <a:ea typeface="Arial"/>
              <a:cs typeface="Arial"/>
              <a:sym typeface="Arial"/>
            </a:endParaRPr>
          </a:p>
        </p:txBody>
      </p:sp>
      <p:pic>
        <p:nvPicPr>
          <p:cNvPr id="449" name="Google Shape;449;p6"/>
          <p:cNvPicPr preferRelativeResize="0"/>
          <p:nvPr/>
        </p:nvPicPr>
        <p:blipFill rotWithShape="1">
          <a:blip r:embed="rId4">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E"/>
        </a:solidFill>
      </p:bgPr>
    </p:bg>
    <p:spTree>
      <p:nvGrpSpPr>
        <p:cNvPr id="453" name="Shape 453"/>
        <p:cNvGrpSpPr/>
        <p:nvPr/>
      </p:nvGrpSpPr>
      <p:grpSpPr>
        <a:xfrm>
          <a:off x="0" y="0"/>
          <a:ext cx="0" cy="0"/>
          <a:chOff x="0" y="0"/>
          <a:chExt cx="0" cy="0"/>
        </a:xfrm>
      </p:grpSpPr>
      <p:sp>
        <p:nvSpPr>
          <p:cNvPr id="454" name="Google Shape;454;p7"/>
          <p:cNvSpPr txBox="1"/>
          <p:nvPr>
            <p:ph type="title"/>
          </p:nvPr>
        </p:nvSpPr>
        <p:spPr>
          <a:xfrm>
            <a:off x="1920240" y="442220"/>
            <a:ext cx="8770571" cy="1345269"/>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Meiryo"/>
              <a:buNone/>
            </a:pPr>
            <a:r>
              <a:rPr lang="en-US"/>
              <a:t>Additional Notes</a:t>
            </a:r>
            <a:endParaRPr/>
          </a:p>
        </p:txBody>
      </p:sp>
      <p:sp>
        <p:nvSpPr>
          <p:cNvPr id="455" name="Google Shape;455;p7"/>
          <p:cNvSpPr txBox="1"/>
          <p:nvPr>
            <p:ph idx="1" type="body"/>
          </p:nvPr>
        </p:nvSpPr>
        <p:spPr>
          <a:xfrm>
            <a:off x="1920240" y="2312276"/>
            <a:ext cx="8770571" cy="3651504"/>
          </a:xfrm>
          <a:prstGeom prst="rect">
            <a:avLst/>
          </a:prstGeom>
          <a:noFill/>
          <a:ln>
            <a:noFill/>
          </a:ln>
        </p:spPr>
        <p:txBody>
          <a:bodyPr anchorCtr="0" anchor="t" bIns="91425" lIns="109725" spcFirstLastPara="1" rIns="109725" wrap="square" tIns="109725">
            <a:normAutofit/>
          </a:bodyPr>
          <a:lstStyle/>
          <a:p>
            <a:pPr indent="0" lvl="0" marL="0" rtl="0" algn="l">
              <a:lnSpc>
                <a:spcPct val="140000"/>
              </a:lnSpc>
              <a:spcBef>
                <a:spcPts val="0"/>
              </a:spcBef>
              <a:spcAft>
                <a:spcPts val="0"/>
              </a:spcAft>
              <a:buClr>
                <a:srgbClr val="3F3F3F"/>
              </a:buClr>
              <a:buSzPts val="1800"/>
              <a:buNone/>
            </a:pPr>
            <a:r>
              <a:t/>
            </a:r>
            <a:endParaRPr/>
          </a:p>
        </p:txBody>
      </p:sp>
      <p:pic>
        <p:nvPicPr>
          <p:cNvPr id="456" name="Google Shape;456;p7"/>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descr="A blue and white background with a city skyline&#10;&#10;Description automatically generated" id="461" name="Google Shape;461;p8"/>
          <p:cNvPicPr preferRelativeResize="0"/>
          <p:nvPr/>
        </p:nvPicPr>
        <p:blipFill rotWithShape="1">
          <a:blip r:embed="rId3">
            <a:alphaModFix/>
          </a:blip>
          <a:srcRect b="58985" l="0" r="0" t="9371"/>
          <a:stretch/>
        </p:blipFill>
        <p:spPr>
          <a:xfrm>
            <a:off x="-22155" y="0"/>
            <a:ext cx="12214155" cy="6870785"/>
          </a:xfrm>
          <a:prstGeom prst="rect">
            <a:avLst/>
          </a:prstGeom>
          <a:noFill/>
          <a:ln>
            <a:noFill/>
          </a:ln>
        </p:spPr>
      </p:pic>
      <p:sp>
        <p:nvSpPr>
          <p:cNvPr id="462" name="Google Shape;462;p8"/>
          <p:cNvSpPr txBox="1"/>
          <p:nvPr/>
        </p:nvSpPr>
        <p:spPr>
          <a:xfrm>
            <a:off x="0" y="6331605"/>
            <a:ext cx="12117683"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sp>
        <p:nvSpPr>
          <p:cNvPr id="463" name="Google Shape;463;p8"/>
          <p:cNvSpPr txBox="1"/>
          <p:nvPr/>
        </p:nvSpPr>
        <p:spPr>
          <a:xfrm>
            <a:off x="2001474" y="2234799"/>
            <a:ext cx="7142526" cy="186200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11500"/>
              <a:buFont typeface="Arial"/>
              <a:buNone/>
            </a:pPr>
            <a:r>
              <a:rPr b="1" i="0" lang="en-US" sz="11500" u="none" cap="none" strike="noStrike">
                <a:solidFill>
                  <a:srgbClr val="FFFF00"/>
                </a:solidFill>
                <a:latin typeface="Arial"/>
                <a:ea typeface="Arial"/>
                <a:cs typeface="Arial"/>
                <a:sym typeface="Arial"/>
              </a:rPr>
              <a:t>The End</a:t>
            </a:r>
            <a:r>
              <a:rPr b="1" i="0" lang="en-US" sz="6600" u="none" cap="none" strike="noStrike">
                <a:solidFill>
                  <a:srgbClr val="FFFF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64" name="Google Shape;464;p8"/>
          <p:cNvPicPr preferRelativeResize="0"/>
          <p:nvPr/>
        </p:nvPicPr>
        <p:blipFill rotWithShape="1">
          <a:blip r:embed="rId4">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E"/>
        </a:solidFill>
      </p:bgPr>
    </p:bg>
    <p:spTree>
      <p:nvGrpSpPr>
        <p:cNvPr id="468" name="Shape 468"/>
        <p:cNvGrpSpPr/>
        <p:nvPr/>
      </p:nvGrpSpPr>
      <p:grpSpPr>
        <a:xfrm>
          <a:off x="0" y="0"/>
          <a:ext cx="0" cy="0"/>
          <a:chOff x="0" y="0"/>
          <a:chExt cx="0" cy="0"/>
        </a:xfrm>
      </p:grpSpPr>
      <p:sp>
        <p:nvSpPr>
          <p:cNvPr id="469" name="Google Shape;469;g34eab7ddb70_0_0"/>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Meiryo"/>
              <a:buNone/>
            </a:pPr>
            <a:r>
              <a:rPr lang="en-US">
                <a:latin typeface="Arial"/>
                <a:ea typeface="Arial"/>
                <a:cs typeface="Arial"/>
                <a:sym typeface="Arial"/>
              </a:rPr>
              <a:t>References </a:t>
            </a:r>
            <a:endParaRPr>
              <a:latin typeface="Arial"/>
              <a:ea typeface="Arial"/>
              <a:cs typeface="Arial"/>
              <a:sym typeface="Arial"/>
            </a:endParaRPr>
          </a:p>
        </p:txBody>
      </p:sp>
      <p:sp>
        <p:nvSpPr>
          <p:cNvPr id="470" name="Google Shape;470;g34eab7ddb70_0_0"/>
          <p:cNvSpPr txBox="1"/>
          <p:nvPr>
            <p:ph idx="1" type="body"/>
          </p:nvPr>
        </p:nvSpPr>
        <p:spPr>
          <a:xfrm>
            <a:off x="87925" y="2312275"/>
            <a:ext cx="11991300" cy="3651600"/>
          </a:xfrm>
          <a:prstGeom prst="rect">
            <a:avLst/>
          </a:prstGeom>
          <a:noFill/>
          <a:ln>
            <a:noFill/>
          </a:ln>
        </p:spPr>
        <p:txBody>
          <a:bodyPr anchorCtr="0" anchor="t" bIns="91425" lIns="109725" spcFirstLastPara="1" rIns="109725" wrap="square" tIns="109725">
            <a:noAutofit/>
          </a:bodyPr>
          <a:lstStyle/>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Awang, S., Maros, M., &amp; Ibrahim, N. (2012). Malay values in intercultural communication. </a:t>
            </a:r>
            <a:r>
              <a:rPr i="1" lang="en-US">
                <a:solidFill>
                  <a:schemeClr val="dk1"/>
                </a:solidFill>
                <a:latin typeface="Arial"/>
                <a:ea typeface="Arial"/>
                <a:cs typeface="Arial"/>
                <a:sym typeface="Arial"/>
              </a:rPr>
              <a:t>International Journal of Social Science and Humanity, 2</a:t>
            </a:r>
            <a:r>
              <a:rPr lang="en-US">
                <a:solidFill>
                  <a:schemeClr val="dk1"/>
                </a:solidFill>
                <a:latin typeface="Arial"/>
                <a:ea typeface="Arial"/>
                <a:cs typeface="Arial"/>
                <a:sym typeface="Arial"/>
              </a:rPr>
              <a:t>(3), 201–205. </a:t>
            </a:r>
            <a:r>
              <a:rPr lang="en-US" u="sng">
                <a:solidFill>
                  <a:srgbClr val="1155CC"/>
                </a:solidFill>
                <a:latin typeface="Arial"/>
                <a:ea typeface="Arial"/>
                <a:cs typeface="Arial"/>
                <a:sym typeface="Arial"/>
                <a:hlinkClick r:id="rId3">
                  <a:extLst>
                    <a:ext uri="{A12FA001-AC4F-418D-AE19-62706E023703}">
                      <ahyp:hlinkClr val="tx"/>
                    </a:ext>
                  </a:extLst>
                </a:hlinkClick>
              </a:rPr>
              <a:t>https://doi.org/10.7763/IJSSH.2012.V2.96</a:t>
            </a:r>
            <a:r>
              <a:rPr lang="en-US">
                <a:solidFill>
                  <a:schemeClr val="dk1"/>
                </a:solidFill>
                <a:latin typeface="Arial"/>
                <a:ea typeface="Arial"/>
                <a:cs typeface="Arial"/>
                <a:sym typeface="Arial"/>
              </a:rPr>
              <a:t> </a:t>
            </a:r>
            <a:endParaRPr>
              <a:solidFill>
                <a:schemeClr val="dk1"/>
              </a:solidFill>
              <a:latin typeface="Arial"/>
              <a:ea typeface="Arial"/>
              <a:cs typeface="Arial"/>
              <a:sym typeface="Arial"/>
            </a:endParaRPr>
          </a:p>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Evolution Recruitment Solutions. (2021, July 29). </a:t>
            </a:r>
            <a:r>
              <a:rPr i="1" lang="en-US">
                <a:solidFill>
                  <a:schemeClr val="dk1"/>
                </a:solidFill>
                <a:latin typeface="Arial"/>
                <a:ea typeface="Arial"/>
                <a:cs typeface="Arial"/>
                <a:sym typeface="Arial"/>
              </a:rPr>
              <a:t>7 key elements of effective communication</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4">
                  <a:extLst>
                    <a:ext uri="{A12FA001-AC4F-418D-AE19-62706E023703}">
                      <ahyp:hlinkClr val="tx"/>
                    </a:ext>
                  </a:extLst>
                </a:hlinkClick>
              </a:rPr>
              <a:t> </a:t>
            </a:r>
            <a:r>
              <a:rPr lang="en-US" u="sng">
                <a:solidFill>
                  <a:srgbClr val="1155CC"/>
                </a:solidFill>
                <a:latin typeface="Arial"/>
                <a:ea typeface="Arial"/>
                <a:cs typeface="Arial"/>
                <a:sym typeface="Arial"/>
                <a:hlinkClick r:id="rId5">
                  <a:extLst>
                    <a:ext uri="{A12FA001-AC4F-418D-AE19-62706E023703}">
                      <ahyp:hlinkClr val="tx"/>
                    </a:ext>
                  </a:extLst>
                </a:hlinkClick>
              </a:rPr>
              <a:t>https://evolutionjobs.com/exchange/7-key-elements-of-effective-communication/</a:t>
            </a:r>
            <a:endParaRPr>
              <a:solidFill>
                <a:schemeClr val="dk1"/>
              </a:solidFill>
              <a:latin typeface="Arial"/>
              <a:ea typeface="Arial"/>
              <a:cs typeface="Arial"/>
              <a:sym typeface="Arial"/>
            </a:endParaRPr>
          </a:p>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Flevy. (2024, June 27). </a:t>
            </a:r>
            <a:r>
              <a:rPr i="1" lang="en-US">
                <a:solidFill>
                  <a:schemeClr val="dk1"/>
                </a:solidFill>
                <a:latin typeface="Arial"/>
                <a:ea typeface="Arial"/>
                <a:cs typeface="Arial"/>
                <a:sym typeface="Arial"/>
              </a:rPr>
              <a:t>4 Ps of effective presentations</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6">
                  <a:extLst>
                    <a:ext uri="{A12FA001-AC4F-418D-AE19-62706E023703}">
                      <ahyp:hlinkClr val="tx"/>
                    </a:ext>
                  </a:extLst>
                </a:hlinkClick>
              </a:rPr>
              <a:t> </a:t>
            </a:r>
            <a:r>
              <a:rPr lang="en-US" u="sng">
                <a:solidFill>
                  <a:srgbClr val="1155CC"/>
                </a:solidFill>
                <a:latin typeface="Arial"/>
                <a:ea typeface="Arial"/>
                <a:cs typeface="Arial"/>
                <a:sym typeface="Arial"/>
                <a:hlinkClick r:id="rId7">
                  <a:extLst>
                    <a:ext uri="{A12FA001-AC4F-418D-AE19-62706E023703}">
                      <ahyp:hlinkClr val="tx"/>
                    </a:ext>
                  </a:extLst>
                </a:hlinkClick>
              </a:rPr>
              <a:t>https://flevy.com/blog/4-ps-of-effective-presentations/</a:t>
            </a:r>
            <a:endParaRPr>
              <a:solidFill>
                <a:schemeClr val="dk1"/>
              </a:solidFill>
              <a:latin typeface="Arial"/>
              <a:ea typeface="Arial"/>
              <a:cs typeface="Arial"/>
              <a:sym typeface="Arial"/>
            </a:endParaRPr>
          </a:p>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INFORMS. (n.d.). </a:t>
            </a:r>
            <a:r>
              <a:rPr i="1" lang="en-US">
                <a:solidFill>
                  <a:schemeClr val="dk1"/>
                </a:solidFill>
                <a:latin typeface="Arial"/>
                <a:ea typeface="Arial"/>
                <a:cs typeface="Arial"/>
                <a:sym typeface="Arial"/>
              </a:rPr>
              <a:t>The science of effective presentations: Using Monroe’s motivated sequence to communicate analytical findings</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8">
                  <a:extLst>
                    <a:ext uri="{A12FA001-AC4F-418D-AE19-62706E023703}">
                      <ahyp:hlinkClr val="tx"/>
                    </a:ext>
                  </a:extLst>
                </a:hlinkClick>
              </a:rPr>
              <a:t> </a:t>
            </a:r>
            <a:r>
              <a:rPr lang="en-US" u="sng">
                <a:solidFill>
                  <a:srgbClr val="1155CC"/>
                </a:solidFill>
                <a:latin typeface="Arial"/>
                <a:ea typeface="Arial"/>
                <a:cs typeface="Arial"/>
                <a:sym typeface="Arial"/>
                <a:hlinkClick r:id="rId9">
                  <a:extLst>
                    <a:ext uri="{A12FA001-AC4F-418D-AE19-62706E023703}">
                      <ahyp:hlinkClr val="tx"/>
                    </a:ext>
                  </a:extLst>
                </a:hlinkClick>
              </a:rPr>
              <a:t>https://pubsonline.informs.org/do/10.1287/orms.2024.04.04/full/</a:t>
            </a:r>
            <a:endParaRPr>
              <a:solidFill>
                <a:schemeClr val="dk1"/>
              </a:solidFill>
              <a:latin typeface="Arial"/>
              <a:ea typeface="Arial"/>
              <a:cs typeface="Arial"/>
              <a:sym typeface="Arial"/>
            </a:endParaRPr>
          </a:p>
          <a:p>
            <a:pPr indent="0" lvl="0" marL="0" rtl="0" algn="l">
              <a:lnSpc>
                <a:spcPct val="140000"/>
              </a:lnSpc>
              <a:spcBef>
                <a:spcPts val="0"/>
              </a:spcBef>
              <a:spcAft>
                <a:spcPts val="0"/>
              </a:spcAft>
              <a:buClr>
                <a:srgbClr val="3F3F3F"/>
              </a:buClr>
              <a:buSzPts val="1800"/>
              <a:buNone/>
            </a:pPr>
            <a:r>
              <a:t/>
            </a:r>
            <a:endParaRPr>
              <a:solidFill>
                <a:schemeClr val="dk1"/>
              </a:solidFill>
              <a:latin typeface="Arial"/>
              <a:ea typeface="Arial"/>
              <a:cs typeface="Arial"/>
              <a:sym typeface="Arial"/>
            </a:endParaRPr>
          </a:p>
        </p:txBody>
      </p:sp>
      <p:pic>
        <p:nvPicPr>
          <p:cNvPr id="471" name="Google Shape;471;g34eab7ddb70_0_0"/>
          <p:cNvPicPr preferRelativeResize="0"/>
          <p:nvPr/>
        </p:nvPicPr>
        <p:blipFill rotWithShape="1">
          <a:blip r:embed="rId10">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E"/>
        </a:solidFill>
      </p:bgPr>
    </p:bg>
    <p:spTree>
      <p:nvGrpSpPr>
        <p:cNvPr id="475" name="Shape 475"/>
        <p:cNvGrpSpPr/>
        <p:nvPr/>
      </p:nvGrpSpPr>
      <p:grpSpPr>
        <a:xfrm>
          <a:off x="0" y="0"/>
          <a:ext cx="0" cy="0"/>
          <a:chOff x="0" y="0"/>
          <a:chExt cx="0" cy="0"/>
        </a:xfrm>
      </p:grpSpPr>
      <p:sp>
        <p:nvSpPr>
          <p:cNvPr id="476" name="Google Shape;476;g34d0fd4ecc0_0_28"/>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Meiryo"/>
              <a:buNone/>
            </a:pPr>
            <a:r>
              <a:rPr lang="en-US">
                <a:latin typeface="Arial"/>
                <a:ea typeface="Arial"/>
                <a:cs typeface="Arial"/>
                <a:sym typeface="Arial"/>
              </a:rPr>
              <a:t>References </a:t>
            </a:r>
            <a:endParaRPr>
              <a:latin typeface="Arial"/>
              <a:ea typeface="Arial"/>
              <a:cs typeface="Arial"/>
              <a:sym typeface="Arial"/>
            </a:endParaRPr>
          </a:p>
        </p:txBody>
      </p:sp>
      <p:sp>
        <p:nvSpPr>
          <p:cNvPr id="477" name="Google Shape;477;g34d0fd4ecc0_0_28"/>
          <p:cNvSpPr txBox="1"/>
          <p:nvPr>
            <p:ph idx="1" type="body"/>
          </p:nvPr>
        </p:nvSpPr>
        <p:spPr>
          <a:xfrm>
            <a:off x="87925" y="2312275"/>
            <a:ext cx="11991300" cy="3651600"/>
          </a:xfrm>
          <a:prstGeom prst="rect">
            <a:avLst/>
          </a:prstGeom>
          <a:noFill/>
          <a:ln>
            <a:noFill/>
          </a:ln>
        </p:spPr>
        <p:txBody>
          <a:bodyPr anchorCtr="0" anchor="t" bIns="91425" lIns="109725" spcFirstLastPara="1" rIns="109725" wrap="square" tIns="109725">
            <a:noAutofit/>
          </a:bodyPr>
          <a:lstStyle/>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Nulab. (n.d.). </a:t>
            </a:r>
            <a:r>
              <a:rPr i="1" lang="en-US">
                <a:solidFill>
                  <a:schemeClr val="dk1"/>
                </a:solidFill>
                <a:latin typeface="Arial"/>
                <a:ea typeface="Arial"/>
                <a:cs typeface="Arial"/>
                <a:sym typeface="Arial"/>
              </a:rPr>
              <a:t>Mastering Monroe’s motivated sequence: A guide to persuasive speaking</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3">
                  <a:extLst>
                    <a:ext uri="{A12FA001-AC4F-418D-AE19-62706E023703}">
                      <ahyp:hlinkClr val="tx"/>
                    </a:ext>
                  </a:extLst>
                </a:hlinkClick>
              </a:rPr>
              <a:t> </a:t>
            </a:r>
            <a:r>
              <a:rPr lang="en-US" u="sng">
                <a:solidFill>
                  <a:srgbClr val="1155CC"/>
                </a:solidFill>
                <a:latin typeface="Arial"/>
                <a:ea typeface="Arial"/>
                <a:cs typeface="Arial"/>
                <a:sym typeface="Arial"/>
                <a:hlinkClick r:id="rId4">
                  <a:extLst>
                    <a:ext uri="{A12FA001-AC4F-418D-AE19-62706E023703}">
                      <ahyp:hlinkClr val="tx"/>
                    </a:ext>
                  </a:extLst>
                </a:hlinkClick>
              </a:rPr>
              <a:t>https://nulab.com/learn/collaboration/monroes-motivated-sequence/</a:t>
            </a:r>
            <a:endParaRPr>
              <a:solidFill>
                <a:schemeClr val="dk1"/>
              </a:solidFill>
              <a:latin typeface="Arial"/>
              <a:ea typeface="Arial"/>
              <a:cs typeface="Arial"/>
              <a:sym typeface="Arial"/>
            </a:endParaRPr>
          </a:p>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Nordquist, R. (2024, June 4). </a:t>
            </a:r>
            <a:r>
              <a:rPr i="1" lang="en-US">
                <a:solidFill>
                  <a:schemeClr val="dk1"/>
                </a:solidFill>
                <a:latin typeface="Arial"/>
                <a:ea typeface="Arial"/>
                <a:cs typeface="Arial"/>
                <a:sym typeface="Arial"/>
              </a:rPr>
              <a:t>The basic elements of the communication process</a:t>
            </a:r>
            <a:r>
              <a:rPr lang="en-US">
                <a:solidFill>
                  <a:schemeClr val="dk1"/>
                </a:solidFill>
                <a:latin typeface="Arial"/>
                <a:ea typeface="Arial"/>
                <a:cs typeface="Arial"/>
                <a:sym typeface="Arial"/>
              </a:rPr>
              <a:t>. ThoughtCo. Retrieved from</a:t>
            </a:r>
            <a:r>
              <a:rPr lang="en-US">
                <a:solidFill>
                  <a:schemeClr val="dk1"/>
                </a:solidFill>
                <a:uFill>
                  <a:noFill/>
                </a:uFill>
                <a:latin typeface="Arial"/>
                <a:ea typeface="Arial"/>
                <a:cs typeface="Arial"/>
                <a:sym typeface="Arial"/>
                <a:hlinkClick r:id="rId5">
                  <a:extLst>
                    <a:ext uri="{A12FA001-AC4F-418D-AE19-62706E023703}">
                      <ahyp:hlinkClr val="tx"/>
                    </a:ext>
                  </a:extLst>
                </a:hlinkClick>
              </a:rPr>
              <a:t> </a:t>
            </a:r>
            <a:r>
              <a:rPr lang="en-US" u="sng">
                <a:solidFill>
                  <a:srgbClr val="1155CC"/>
                </a:solidFill>
                <a:latin typeface="Arial"/>
                <a:ea typeface="Arial"/>
                <a:cs typeface="Arial"/>
                <a:sym typeface="Arial"/>
                <a:hlinkClick r:id="rId6">
                  <a:extLst>
                    <a:ext uri="{A12FA001-AC4F-418D-AE19-62706E023703}">
                      <ahyp:hlinkClr val="tx"/>
                    </a:ext>
                  </a:extLst>
                </a:hlinkClick>
              </a:rPr>
              <a:t>https://www.thoughtco.com/what-is-communication-process-1689767</a:t>
            </a:r>
            <a:endParaRPr u="sng">
              <a:solidFill>
                <a:srgbClr val="1155CC"/>
              </a:solidFill>
              <a:latin typeface="Arial"/>
              <a:ea typeface="Arial"/>
              <a:cs typeface="Arial"/>
              <a:sym typeface="Arial"/>
            </a:endParaRPr>
          </a:p>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Selby. (2023, August 21). </a:t>
            </a:r>
            <a:r>
              <a:rPr i="1" lang="en-US">
                <a:solidFill>
                  <a:schemeClr val="dk1"/>
                </a:solidFill>
                <a:latin typeface="Arial"/>
                <a:ea typeface="Arial"/>
                <a:cs typeface="Arial"/>
                <a:sym typeface="Arial"/>
              </a:rPr>
              <a:t>Tone of voice: a crucial element in effective communication explained</a:t>
            </a:r>
            <a:r>
              <a:rPr lang="en-US">
                <a:solidFill>
                  <a:schemeClr val="dk1"/>
                </a:solidFill>
                <a:latin typeface="Arial"/>
                <a:ea typeface="Arial"/>
                <a:cs typeface="Arial"/>
                <a:sym typeface="Arial"/>
              </a:rPr>
              <a:t>. Everyday Speech. </a:t>
            </a:r>
            <a:r>
              <a:rPr lang="en-US" u="sng">
                <a:solidFill>
                  <a:srgbClr val="1155CC"/>
                </a:solidFill>
                <a:latin typeface="Arial"/>
                <a:ea typeface="Arial"/>
                <a:cs typeface="Arial"/>
                <a:sym typeface="Arial"/>
                <a:hlinkClick r:id="rId7">
                  <a:extLst>
                    <a:ext uri="{A12FA001-AC4F-418D-AE19-62706E023703}">
                      <ahyp:hlinkClr val="tx"/>
                    </a:ext>
                  </a:extLst>
                </a:hlinkClick>
              </a:rPr>
              <a:t>https://everydayspeech.com/sel-implementation/tone-of-voice-a-crucial-element-in-effective-communication-explained/</a:t>
            </a:r>
            <a:r>
              <a:rPr lang="en-US">
                <a:solidFill>
                  <a:schemeClr val="dk1"/>
                </a:solidFill>
                <a:latin typeface="Arial"/>
                <a:ea typeface="Arial"/>
                <a:cs typeface="Arial"/>
                <a:sym typeface="Arial"/>
              </a:rPr>
              <a:t> </a:t>
            </a:r>
            <a:endParaRPr>
              <a:solidFill>
                <a:schemeClr val="dk1"/>
              </a:solidFill>
              <a:latin typeface="Arial"/>
              <a:ea typeface="Arial"/>
              <a:cs typeface="Arial"/>
              <a:sym typeface="Arial"/>
            </a:endParaRPr>
          </a:p>
        </p:txBody>
      </p:sp>
      <p:pic>
        <p:nvPicPr>
          <p:cNvPr id="478" name="Google Shape;478;g34d0fd4ecc0_0_28"/>
          <p:cNvPicPr preferRelativeResize="0"/>
          <p:nvPr/>
        </p:nvPicPr>
        <p:blipFill rotWithShape="1">
          <a:blip r:embed="rId8">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E"/>
        </a:solidFill>
      </p:bgPr>
    </p:bg>
    <p:spTree>
      <p:nvGrpSpPr>
        <p:cNvPr id="482" name="Shape 482"/>
        <p:cNvGrpSpPr/>
        <p:nvPr/>
      </p:nvGrpSpPr>
      <p:grpSpPr>
        <a:xfrm>
          <a:off x="0" y="0"/>
          <a:ext cx="0" cy="0"/>
          <a:chOff x="0" y="0"/>
          <a:chExt cx="0" cy="0"/>
        </a:xfrm>
      </p:grpSpPr>
      <p:sp>
        <p:nvSpPr>
          <p:cNvPr id="483" name="Google Shape;483;g34d0fd4ecc0_0_34"/>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Meiryo"/>
              <a:buNone/>
            </a:pPr>
            <a:r>
              <a:rPr lang="en-US">
                <a:latin typeface="Arial"/>
                <a:ea typeface="Arial"/>
                <a:cs typeface="Arial"/>
                <a:sym typeface="Arial"/>
              </a:rPr>
              <a:t>References </a:t>
            </a:r>
            <a:endParaRPr>
              <a:latin typeface="Arial"/>
              <a:ea typeface="Arial"/>
              <a:cs typeface="Arial"/>
              <a:sym typeface="Arial"/>
            </a:endParaRPr>
          </a:p>
        </p:txBody>
      </p:sp>
      <p:sp>
        <p:nvSpPr>
          <p:cNvPr id="484" name="Google Shape;484;g34d0fd4ecc0_0_34"/>
          <p:cNvSpPr txBox="1"/>
          <p:nvPr>
            <p:ph idx="1" type="body"/>
          </p:nvPr>
        </p:nvSpPr>
        <p:spPr>
          <a:xfrm>
            <a:off x="87925" y="2312275"/>
            <a:ext cx="11991300" cy="3651600"/>
          </a:xfrm>
          <a:prstGeom prst="rect">
            <a:avLst/>
          </a:prstGeom>
          <a:noFill/>
          <a:ln>
            <a:noFill/>
          </a:ln>
        </p:spPr>
        <p:txBody>
          <a:bodyPr anchorCtr="0" anchor="t" bIns="91425" lIns="109725" spcFirstLastPara="1" rIns="109725" wrap="square" tIns="109725">
            <a:noAutofit/>
          </a:bodyPr>
          <a:lstStyle/>
          <a:p>
            <a:pPr indent="-457200" lvl="0" marL="457200" rtl="0" algn="l">
              <a:lnSpc>
                <a:spcPct val="200000"/>
              </a:lnSpc>
              <a:spcBef>
                <a:spcPts val="0"/>
              </a:spcBef>
              <a:spcAft>
                <a:spcPts val="0"/>
              </a:spcAft>
              <a:buClr>
                <a:schemeClr val="dk1"/>
              </a:buClr>
              <a:buSzPts val="1100"/>
              <a:buFont typeface="Arial"/>
              <a:buNone/>
            </a:pPr>
            <a:r>
              <a:rPr lang="en-US">
                <a:solidFill>
                  <a:schemeClr val="dk1"/>
                </a:solidFill>
                <a:latin typeface="Arial"/>
                <a:ea typeface="Arial"/>
                <a:cs typeface="Arial"/>
                <a:sym typeface="Arial"/>
              </a:rPr>
              <a:t>South China Morning Post. (2025, March 27). </a:t>
            </a:r>
            <a:r>
              <a:rPr i="1" lang="en-US">
                <a:solidFill>
                  <a:schemeClr val="dk1"/>
                </a:solidFill>
                <a:latin typeface="Arial"/>
                <a:ea typeface="Arial"/>
                <a:cs typeface="Arial"/>
                <a:sym typeface="Arial"/>
              </a:rPr>
              <a:t>12 words in Malaysia, Singapore-style English enter Oxford dictionary</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3">
                  <a:extLst>
                    <a:ext uri="{A12FA001-AC4F-418D-AE19-62706E023703}">
                      <ahyp:hlinkClr val="tx"/>
                    </a:ext>
                  </a:extLst>
                </a:hlinkClick>
              </a:rPr>
              <a:t> </a:t>
            </a:r>
            <a:r>
              <a:rPr lang="en-US" u="sng">
                <a:solidFill>
                  <a:srgbClr val="1155CC"/>
                </a:solidFill>
                <a:latin typeface="Arial"/>
                <a:ea typeface="Arial"/>
                <a:cs typeface="Arial"/>
                <a:sym typeface="Arial"/>
                <a:hlinkClick r:id="rId4">
                  <a:extLst>
                    <a:ext uri="{A12FA001-AC4F-418D-AE19-62706E023703}">
                      <ahyp:hlinkClr val="tx"/>
                    </a:ext>
                  </a:extLst>
                </a:hlinkClick>
              </a:rPr>
              <a:t>https://www.scmp.com/week-asia/lifestyle-culture/article/3304135/12-words-malaysia-singapore-style-english-enter-oxford-dictionary</a:t>
            </a:r>
            <a:r>
              <a:rPr lang="en-US">
                <a:solidFill>
                  <a:schemeClr val="dk1"/>
                </a:solidFill>
                <a:latin typeface="Arial"/>
                <a:ea typeface="Arial"/>
                <a:cs typeface="Arial"/>
                <a:sym typeface="Arial"/>
              </a:rPr>
              <a:t> </a:t>
            </a:r>
            <a:endParaRPr>
              <a:solidFill>
                <a:schemeClr val="dk1"/>
              </a:solidFill>
              <a:latin typeface="Arial"/>
              <a:ea typeface="Arial"/>
              <a:cs typeface="Arial"/>
              <a:sym typeface="Arial"/>
            </a:endParaRPr>
          </a:p>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University of Louisville – College of Business. (n.d.). </a:t>
            </a:r>
            <a:r>
              <a:rPr i="1" lang="en-US">
                <a:solidFill>
                  <a:schemeClr val="dk1"/>
                </a:solidFill>
                <a:latin typeface="Arial"/>
                <a:ea typeface="Arial"/>
                <a:cs typeface="Arial"/>
                <a:sym typeface="Arial"/>
              </a:rPr>
              <a:t>Unify and present: Using Monroe’s motivated sequence to teach team presentation skills</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5">
                  <a:extLst>
                    <a:ext uri="{A12FA001-AC4F-418D-AE19-62706E023703}">
                      <ahyp:hlinkClr val="tx"/>
                    </a:ext>
                  </a:extLst>
                </a:hlinkClick>
              </a:rPr>
              <a:t> </a:t>
            </a:r>
            <a:r>
              <a:rPr lang="en-US" u="sng">
                <a:solidFill>
                  <a:srgbClr val="1155CC"/>
                </a:solidFill>
                <a:latin typeface="Arial"/>
                <a:ea typeface="Arial"/>
                <a:cs typeface="Arial"/>
                <a:sym typeface="Arial"/>
                <a:hlinkClick r:id="rId6">
                  <a:extLst>
                    <a:ext uri="{A12FA001-AC4F-418D-AE19-62706E023703}">
                      <ahyp:hlinkClr val="tx"/>
                    </a:ext>
                  </a:extLst>
                </a:hlinkClick>
              </a:rPr>
              <a:t>https://business.louisville.edu/faculty-research/research-publications/unify-and-present-using-monroes-motivated-sequence-to-teach-team-presentation-skills/</a:t>
            </a:r>
            <a:r>
              <a:rPr lang="en-US">
                <a:solidFill>
                  <a:schemeClr val="dk1"/>
                </a:solidFill>
                <a:latin typeface="Arial"/>
                <a:ea typeface="Arial"/>
                <a:cs typeface="Arial"/>
                <a:sym typeface="Arial"/>
              </a:rPr>
              <a:t> </a:t>
            </a:r>
            <a:endParaRPr>
              <a:solidFill>
                <a:schemeClr val="dk1"/>
              </a:solidFill>
              <a:latin typeface="Arial"/>
              <a:ea typeface="Arial"/>
              <a:cs typeface="Arial"/>
              <a:sym typeface="Arial"/>
            </a:endParaRPr>
          </a:p>
        </p:txBody>
      </p:sp>
      <p:pic>
        <p:nvPicPr>
          <p:cNvPr id="485" name="Google Shape;485;g34d0fd4ecc0_0_34"/>
          <p:cNvPicPr preferRelativeResize="0"/>
          <p:nvPr/>
        </p:nvPicPr>
        <p:blipFill rotWithShape="1">
          <a:blip r:embed="rId7">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blue and white background with a city skyline&#10;&#10;Description automatically generated" id="150" name="Google Shape;150;g34eab7ddb70_0_36"/>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151" name="Google Shape;151;g34eab7ddb70_0_36"/>
          <p:cNvSpPr txBox="1"/>
          <p:nvPr/>
        </p:nvSpPr>
        <p:spPr>
          <a:xfrm>
            <a:off x="876900" y="2126850"/>
            <a:ext cx="10438200" cy="18654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KEY ELEMENTS OF </a:t>
            </a:r>
            <a:endParaRPr b="1" i="0" sz="4800" u="none" cap="none" strike="noStrike">
              <a:solidFill>
                <a:srgbClr val="FFFF00"/>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7200"/>
              <a:buFont typeface="Arial"/>
              <a:buNone/>
            </a:pPr>
            <a:r>
              <a:rPr b="1" i="0" lang="en-US" sz="4800" u="none" cap="none" strike="noStrike">
                <a:solidFill>
                  <a:srgbClr val="FFFF00"/>
                </a:solidFill>
                <a:latin typeface="Arial"/>
                <a:ea typeface="Arial"/>
                <a:cs typeface="Arial"/>
                <a:sym typeface="Arial"/>
              </a:rPr>
              <a:t>EFFECTIVE COMMUNICATION </a:t>
            </a:r>
            <a:endParaRPr b="1" i="0" sz="4800" u="none" cap="none" strike="noStrike">
              <a:solidFill>
                <a:srgbClr val="FFFF00"/>
              </a:solidFill>
              <a:latin typeface="Arial"/>
              <a:ea typeface="Arial"/>
              <a:cs typeface="Arial"/>
              <a:sym typeface="Arial"/>
            </a:endParaRPr>
          </a:p>
        </p:txBody>
      </p:sp>
      <p:sp>
        <p:nvSpPr>
          <p:cNvPr id="152" name="Google Shape;152;g34eab7ddb70_0_36"/>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153" name="Google Shape;153;g34eab7ddb70_0_36"/>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E"/>
        </a:solidFill>
      </p:bgPr>
    </p:bg>
    <p:spTree>
      <p:nvGrpSpPr>
        <p:cNvPr id="489" name="Shape 489"/>
        <p:cNvGrpSpPr/>
        <p:nvPr/>
      </p:nvGrpSpPr>
      <p:grpSpPr>
        <a:xfrm>
          <a:off x="0" y="0"/>
          <a:ext cx="0" cy="0"/>
          <a:chOff x="0" y="0"/>
          <a:chExt cx="0" cy="0"/>
        </a:xfrm>
      </p:grpSpPr>
      <p:sp>
        <p:nvSpPr>
          <p:cNvPr id="490" name="Google Shape;490;g34d0fd4ecc0_0_40"/>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rmAutofit/>
          </a:bodyPr>
          <a:lstStyle/>
          <a:p>
            <a:pPr indent="0" lvl="0" marL="0" rtl="0" algn="l">
              <a:lnSpc>
                <a:spcPct val="130000"/>
              </a:lnSpc>
              <a:spcBef>
                <a:spcPts val="0"/>
              </a:spcBef>
              <a:spcAft>
                <a:spcPts val="0"/>
              </a:spcAft>
              <a:buClr>
                <a:srgbClr val="3F3F3F"/>
              </a:buClr>
              <a:buSzPts val="3200"/>
              <a:buFont typeface="Meiryo"/>
              <a:buNone/>
            </a:pPr>
            <a:r>
              <a:rPr lang="en-US">
                <a:latin typeface="Arial"/>
                <a:ea typeface="Arial"/>
                <a:cs typeface="Arial"/>
                <a:sym typeface="Arial"/>
              </a:rPr>
              <a:t>References </a:t>
            </a:r>
            <a:endParaRPr>
              <a:latin typeface="Arial"/>
              <a:ea typeface="Arial"/>
              <a:cs typeface="Arial"/>
              <a:sym typeface="Arial"/>
            </a:endParaRPr>
          </a:p>
        </p:txBody>
      </p:sp>
      <p:sp>
        <p:nvSpPr>
          <p:cNvPr id="491" name="Google Shape;491;g34d0fd4ecc0_0_40"/>
          <p:cNvSpPr txBox="1"/>
          <p:nvPr>
            <p:ph idx="1" type="body"/>
          </p:nvPr>
        </p:nvSpPr>
        <p:spPr>
          <a:xfrm>
            <a:off x="87925" y="2312275"/>
            <a:ext cx="11991300" cy="3651600"/>
          </a:xfrm>
          <a:prstGeom prst="rect">
            <a:avLst/>
          </a:prstGeom>
          <a:noFill/>
          <a:ln>
            <a:noFill/>
          </a:ln>
        </p:spPr>
        <p:txBody>
          <a:bodyPr anchorCtr="0" anchor="t" bIns="91425" lIns="109725" spcFirstLastPara="1" rIns="109725" wrap="square" tIns="109725">
            <a:noAutofit/>
          </a:bodyPr>
          <a:lstStyle/>
          <a:p>
            <a:pPr indent="-457200" lvl="0" marL="457200" rtl="0" algn="l">
              <a:lnSpc>
                <a:spcPct val="200000"/>
              </a:lnSpc>
              <a:spcBef>
                <a:spcPts val="0"/>
              </a:spcBef>
              <a:spcAft>
                <a:spcPts val="0"/>
              </a:spcAft>
              <a:buClr>
                <a:schemeClr val="dk1"/>
              </a:buClr>
              <a:buSzPts val="1100"/>
              <a:buNone/>
            </a:pPr>
            <a:r>
              <a:rPr lang="en-US">
                <a:solidFill>
                  <a:schemeClr val="dk1"/>
                </a:solidFill>
                <a:latin typeface="Arial"/>
                <a:ea typeface="Arial"/>
                <a:cs typeface="Arial"/>
                <a:sym typeface="Arial"/>
              </a:rPr>
              <a:t>Yoodli. (2023, June 7). </a:t>
            </a:r>
            <a:r>
              <a:rPr i="1" lang="en-US">
                <a:solidFill>
                  <a:schemeClr val="dk1"/>
                </a:solidFill>
                <a:latin typeface="Arial"/>
                <a:ea typeface="Arial"/>
                <a:cs typeface="Arial"/>
                <a:sym typeface="Arial"/>
              </a:rPr>
              <a:t>The power of ethos, pathos, and logos in public speaking</a:t>
            </a:r>
            <a:r>
              <a:rPr lang="en-US">
                <a:solidFill>
                  <a:schemeClr val="dk1"/>
                </a:solidFill>
                <a:latin typeface="Arial"/>
                <a:ea typeface="Arial"/>
                <a:cs typeface="Arial"/>
                <a:sym typeface="Arial"/>
              </a:rPr>
              <a:t>. Retrieved from</a:t>
            </a:r>
            <a:r>
              <a:rPr lang="en-US">
                <a:solidFill>
                  <a:schemeClr val="dk1"/>
                </a:solidFill>
                <a:uFill>
                  <a:noFill/>
                </a:uFill>
                <a:latin typeface="Arial"/>
                <a:ea typeface="Arial"/>
                <a:cs typeface="Arial"/>
                <a:sym typeface="Arial"/>
                <a:hlinkClick r:id="rId3">
                  <a:extLst>
                    <a:ext uri="{A12FA001-AC4F-418D-AE19-62706E023703}">
                      <ahyp:hlinkClr val="tx"/>
                    </a:ext>
                  </a:extLst>
                </a:hlinkClick>
              </a:rPr>
              <a:t> </a:t>
            </a:r>
            <a:r>
              <a:rPr lang="en-US" u="sng">
                <a:solidFill>
                  <a:srgbClr val="1155CC"/>
                </a:solidFill>
                <a:latin typeface="Arial"/>
                <a:ea typeface="Arial"/>
                <a:cs typeface="Arial"/>
                <a:sym typeface="Arial"/>
                <a:hlinkClick r:id="rId4">
                  <a:extLst>
                    <a:ext uri="{A12FA001-AC4F-418D-AE19-62706E023703}">
                      <ahyp:hlinkClr val="tx"/>
                    </a:ext>
                  </a:extLst>
                </a:hlinkClick>
              </a:rPr>
              <a:t>https://yoodli.ai/blog/the-power-of-ethos-pathos-and-logos-in-public-speaking</a:t>
            </a:r>
            <a:endParaRPr>
              <a:solidFill>
                <a:schemeClr val="dk1"/>
              </a:solidFill>
              <a:latin typeface="Arial"/>
              <a:ea typeface="Arial"/>
              <a:cs typeface="Arial"/>
              <a:sym typeface="Arial"/>
            </a:endParaRPr>
          </a:p>
          <a:p>
            <a:pPr indent="0" lvl="0" marL="0" rtl="0" algn="l">
              <a:lnSpc>
                <a:spcPct val="140000"/>
              </a:lnSpc>
              <a:spcBef>
                <a:spcPts val="0"/>
              </a:spcBef>
              <a:spcAft>
                <a:spcPts val="0"/>
              </a:spcAft>
              <a:buClr>
                <a:srgbClr val="3F3F3F"/>
              </a:buClr>
              <a:buSzPts val="1800"/>
              <a:buNone/>
            </a:pPr>
            <a:r>
              <a:t/>
            </a:r>
            <a:endParaRPr>
              <a:solidFill>
                <a:schemeClr val="dk1"/>
              </a:solidFill>
              <a:latin typeface="Arial"/>
              <a:ea typeface="Arial"/>
              <a:cs typeface="Arial"/>
              <a:sym typeface="Arial"/>
            </a:endParaRPr>
          </a:p>
        </p:txBody>
      </p:sp>
      <p:pic>
        <p:nvPicPr>
          <p:cNvPr id="492" name="Google Shape;492;g34d0fd4ecc0_0_40"/>
          <p:cNvPicPr preferRelativeResize="0"/>
          <p:nvPr/>
        </p:nvPicPr>
        <p:blipFill rotWithShape="1">
          <a:blip r:embed="rId5">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A blue and white background with a city skyline&#10;&#10;Description automatically generated" id="158" name="Google Shape;158;g34eab7ddb70_0_140"/>
          <p:cNvPicPr preferRelativeResize="0"/>
          <p:nvPr/>
        </p:nvPicPr>
        <p:blipFill rotWithShape="1">
          <a:blip r:embed="rId3">
            <a:alphaModFix/>
          </a:blip>
          <a:srcRect b="58988" l="0" r="0" t="9369"/>
          <a:stretch/>
        </p:blipFill>
        <p:spPr>
          <a:xfrm>
            <a:off x="-22155" y="0"/>
            <a:ext cx="12214155" cy="6870787"/>
          </a:xfrm>
          <a:prstGeom prst="rect">
            <a:avLst/>
          </a:prstGeom>
          <a:noFill/>
          <a:ln>
            <a:noFill/>
          </a:ln>
        </p:spPr>
      </p:pic>
      <p:sp>
        <p:nvSpPr>
          <p:cNvPr id="159" name="Google Shape;159;g34eab7ddb70_0_140"/>
          <p:cNvSpPr txBox="1"/>
          <p:nvPr/>
        </p:nvSpPr>
        <p:spPr>
          <a:xfrm>
            <a:off x="0" y="6331605"/>
            <a:ext cx="1211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UMK-ITBM TRANSLATION &amp; MANUSCRIPT CENTRE  I  TERMEZ STATE PEDAGOGICAL INSTITUTE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400"/>
              <a:buFont typeface="Arial"/>
              <a:buNone/>
            </a:pPr>
            <a:r>
              <a:rPr b="1" i="0" lang="en-US" sz="1400" u="none" cap="none" strike="noStrike">
                <a:solidFill>
                  <a:schemeClr val="lt1"/>
                </a:solidFill>
                <a:latin typeface="Arial"/>
                <a:ea typeface="Arial"/>
                <a:cs typeface="Arial"/>
                <a:sym typeface="Arial"/>
              </a:rPr>
              <a:t> ONLINE  I  UMK CONEZION PUTRAJAYA MALAYSIA     </a:t>
            </a:r>
            <a:endParaRPr b="1" i="0" sz="1400" u="none" cap="none" strike="noStrike">
              <a:solidFill>
                <a:schemeClr val="lt1"/>
              </a:solidFill>
              <a:latin typeface="Arial"/>
              <a:ea typeface="Arial"/>
              <a:cs typeface="Arial"/>
              <a:sym typeface="Arial"/>
            </a:endParaRPr>
          </a:p>
        </p:txBody>
      </p:sp>
      <p:pic>
        <p:nvPicPr>
          <p:cNvPr id="160" name="Google Shape;160;g34eab7ddb70_0_140"/>
          <p:cNvPicPr preferRelativeResize="0"/>
          <p:nvPr/>
        </p:nvPicPr>
        <p:blipFill rotWithShape="1">
          <a:blip r:embed="rId4">
            <a:alphaModFix/>
          </a:blip>
          <a:srcRect b="0" l="0" r="0" t="0"/>
          <a:stretch/>
        </p:blipFill>
        <p:spPr>
          <a:xfrm>
            <a:off x="9883106" y="16933"/>
            <a:ext cx="2308894" cy="694267"/>
          </a:xfrm>
          <a:prstGeom prst="rect">
            <a:avLst/>
          </a:prstGeom>
          <a:noFill/>
          <a:ln>
            <a:noFill/>
          </a:ln>
        </p:spPr>
      </p:pic>
      <p:sp>
        <p:nvSpPr>
          <p:cNvPr id="161" name="Google Shape;161;g34eab7ddb70_0_140"/>
          <p:cNvSpPr txBox="1"/>
          <p:nvPr/>
        </p:nvSpPr>
        <p:spPr>
          <a:xfrm>
            <a:off x="1288800" y="1928550"/>
            <a:ext cx="9614400" cy="3000900"/>
          </a:xfrm>
          <a:prstGeom prst="rect">
            <a:avLst/>
          </a:prstGeom>
          <a:solidFill>
            <a:srgbClr val="4F81BD"/>
          </a:solidFill>
          <a:ln>
            <a:noFill/>
          </a:ln>
        </p:spPr>
        <p:txBody>
          <a:bodyPr anchorCtr="0" anchor="t" bIns="45700" lIns="91425" spcFirstLastPara="1" rIns="91425" wrap="square" tIns="45700">
            <a:spAutoFit/>
          </a:bodyPr>
          <a:lstStyle/>
          <a:p>
            <a:pPr indent="0" lvl="0" marL="0" marR="0" rtl="0" algn="ctr">
              <a:lnSpc>
                <a:spcPct val="119979"/>
              </a:lnSpc>
              <a:spcBef>
                <a:spcPts val="0"/>
              </a:spcBef>
              <a:spcAft>
                <a:spcPts val="0"/>
              </a:spcAft>
              <a:buClr>
                <a:schemeClr val="dk1"/>
              </a:buClr>
              <a:buSzPts val="4800"/>
              <a:buFont typeface="Arial"/>
              <a:buNone/>
            </a:pPr>
            <a:r>
              <a:t/>
            </a:r>
            <a:endParaRPr b="1" i="0" sz="2700" u="none" cap="none" strike="noStrike">
              <a:solidFill>
                <a:schemeClr val="dk1"/>
              </a:solidFill>
              <a:latin typeface="Arial"/>
              <a:ea typeface="Arial"/>
              <a:cs typeface="Arial"/>
              <a:sym typeface="Arial"/>
            </a:endParaRPr>
          </a:p>
          <a:p>
            <a:pPr indent="0" lvl="0" marL="0" marR="0" rtl="0" algn="ctr">
              <a:lnSpc>
                <a:spcPct val="119979"/>
              </a:lnSpc>
              <a:spcBef>
                <a:spcPts val="0"/>
              </a:spcBef>
              <a:spcAft>
                <a:spcPts val="0"/>
              </a:spcAft>
              <a:buClr>
                <a:schemeClr val="dk1"/>
              </a:buClr>
              <a:buSzPts val="4800"/>
              <a:buFont typeface="Arial"/>
              <a:buNone/>
            </a:pPr>
            <a:r>
              <a:rPr b="1" i="0" lang="en-US" sz="2700" u="none" cap="none" strike="noStrike">
                <a:solidFill>
                  <a:schemeClr val="lt1"/>
                </a:solidFill>
                <a:latin typeface="Arial"/>
                <a:ea typeface="Arial"/>
                <a:cs typeface="Arial"/>
                <a:sym typeface="Arial"/>
              </a:rPr>
              <a:t>Effective communication is the foundation of strong relationships and successful collaborations. It involves the intentional exchange of messages between two or more people, guided by essential components. </a:t>
            </a:r>
            <a:endParaRPr b="1" i="0" sz="2700" u="none" cap="none" strike="noStrike">
              <a:solidFill>
                <a:schemeClr val="lt1"/>
              </a:solidFill>
              <a:latin typeface="Arial"/>
              <a:ea typeface="Arial"/>
              <a:cs typeface="Arial"/>
              <a:sym typeface="Arial"/>
            </a:endParaRPr>
          </a:p>
          <a:p>
            <a:pPr indent="0" lvl="0" marL="0" marR="0" rtl="0" algn="l">
              <a:lnSpc>
                <a:spcPct val="150000"/>
              </a:lnSpc>
              <a:spcBef>
                <a:spcPts val="0"/>
              </a:spcBef>
              <a:spcAft>
                <a:spcPts val="0"/>
              </a:spcAft>
              <a:buClr>
                <a:schemeClr val="dk1"/>
              </a:buClr>
              <a:buSzPts val="4800"/>
              <a:buFont typeface="Arial"/>
              <a:buNone/>
            </a:pPr>
            <a:r>
              <a:t/>
            </a:r>
            <a:endParaRPr b="1" i="0" sz="27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165" name="Shape 165"/>
        <p:cNvGrpSpPr/>
        <p:nvPr/>
      </p:nvGrpSpPr>
      <p:grpSpPr>
        <a:xfrm>
          <a:off x="0" y="0"/>
          <a:ext cx="0" cy="0"/>
          <a:chOff x="0" y="0"/>
          <a:chExt cx="0" cy="0"/>
        </a:xfrm>
      </p:grpSpPr>
      <p:sp>
        <p:nvSpPr>
          <p:cNvPr id="166" name="Google Shape;166;g34eab7ddb70_0_206"/>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6000"/>
              <a:buFont typeface="Arial"/>
              <a:buNone/>
            </a:pPr>
            <a:r>
              <a:rPr lang="en-US">
                <a:solidFill>
                  <a:srgbClr val="FFFF00"/>
                </a:solidFill>
                <a:latin typeface="Arial"/>
                <a:ea typeface="Arial"/>
                <a:cs typeface="Arial"/>
                <a:sym typeface="Arial"/>
              </a:rPr>
              <a:t>Basic elements of communication</a:t>
            </a:r>
            <a:endParaRPr>
              <a:solidFill>
                <a:srgbClr val="FFFF00"/>
              </a:solidFill>
              <a:latin typeface="Arial"/>
              <a:ea typeface="Arial"/>
              <a:cs typeface="Arial"/>
              <a:sym typeface="Arial"/>
            </a:endParaRPr>
          </a:p>
        </p:txBody>
      </p:sp>
      <p:sp>
        <p:nvSpPr>
          <p:cNvPr id="167" name="Google Shape;167;g34eab7ddb70_0_206"/>
          <p:cNvSpPr txBox="1"/>
          <p:nvPr>
            <p:ph idx="1" type="body"/>
          </p:nvPr>
        </p:nvSpPr>
        <p:spPr>
          <a:xfrm>
            <a:off x="1920250" y="2312275"/>
            <a:ext cx="8770500" cy="3651600"/>
          </a:xfrm>
          <a:prstGeom prst="rect">
            <a:avLst/>
          </a:prstGeom>
          <a:noFill/>
          <a:ln>
            <a:noFill/>
          </a:ln>
        </p:spPr>
        <p:txBody>
          <a:bodyPr anchorCtr="0" anchor="t" bIns="91425" lIns="109725" spcFirstLastPara="1" rIns="109725" wrap="square" tIns="109725">
            <a:noAutofit/>
          </a:bodyPr>
          <a:lstStyle/>
          <a:p>
            <a:pPr indent="0" lvl="0" marL="0" rtl="0" algn="just">
              <a:lnSpc>
                <a:spcPct val="168022"/>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just">
              <a:lnSpc>
                <a:spcPct val="168022"/>
              </a:lnSpc>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Sender - The person who starts the communication. They have an idea or message and turn it into words or signals (encoding) that others can understand. </a:t>
            </a:r>
            <a:endParaRPr sz="1800">
              <a:solidFill>
                <a:schemeClr val="dk1"/>
              </a:solidFill>
              <a:latin typeface="Arial"/>
              <a:ea typeface="Arial"/>
              <a:cs typeface="Arial"/>
              <a:sym typeface="Arial"/>
            </a:endParaRPr>
          </a:p>
          <a:p>
            <a:pPr indent="0" lvl="0" marL="457200" rtl="0" algn="just">
              <a:lnSpc>
                <a:spcPct val="168022"/>
              </a:lnSpc>
              <a:spcBef>
                <a:spcPts val="0"/>
              </a:spcBef>
              <a:spcAft>
                <a:spcPts val="0"/>
              </a:spcAft>
              <a:buNone/>
            </a:pPr>
            <a:r>
              <a:t/>
            </a:r>
            <a:endParaRPr>
              <a:solidFill>
                <a:schemeClr val="dk1"/>
              </a:solidFill>
              <a:latin typeface="Arial"/>
              <a:ea typeface="Arial"/>
              <a:cs typeface="Arial"/>
              <a:sym typeface="Arial"/>
            </a:endParaRPr>
          </a:p>
          <a:p>
            <a:pPr indent="-342900" lvl="0" marL="457200" rtl="0" algn="just">
              <a:lnSpc>
                <a:spcPct val="168022"/>
              </a:lnSpc>
              <a:spcBef>
                <a:spcPts val="0"/>
              </a:spcBef>
              <a:spcAft>
                <a:spcPts val="0"/>
              </a:spcAft>
              <a:buClr>
                <a:schemeClr val="dk1"/>
              </a:buClr>
              <a:buSzPts val="1800"/>
              <a:buFont typeface="Arial"/>
              <a:buAutoNum type="arabicPeriod"/>
            </a:pPr>
            <a:r>
              <a:rPr lang="en-US" sz="1800">
                <a:solidFill>
                  <a:schemeClr val="dk1"/>
                </a:solidFill>
                <a:latin typeface="Arial"/>
                <a:ea typeface="Arial"/>
                <a:cs typeface="Arial"/>
                <a:sym typeface="Arial"/>
              </a:rPr>
              <a:t>Receiver - The person who gets the message. They read, hear, or see it, and then try to understand its meaning (decoding)</a:t>
            </a:r>
            <a:r>
              <a:rPr lang="en-US">
                <a:solidFill>
                  <a:schemeClr val="dk1"/>
                </a:solidFill>
                <a:latin typeface="Arial"/>
                <a:ea typeface="Arial"/>
                <a:cs typeface="Arial"/>
                <a:sym typeface="Arial"/>
              </a:rPr>
              <a:t>. </a:t>
            </a:r>
            <a:endParaRPr>
              <a:solidFill>
                <a:schemeClr val="dk1"/>
              </a:solidFill>
              <a:latin typeface="Arial"/>
              <a:ea typeface="Arial"/>
              <a:cs typeface="Arial"/>
              <a:sym typeface="Arial"/>
            </a:endParaRPr>
          </a:p>
        </p:txBody>
      </p:sp>
      <p:pic>
        <p:nvPicPr>
          <p:cNvPr id="168" name="Google Shape;168;g34eab7ddb70_0_206"/>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172" name="Shape 172"/>
        <p:cNvGrpSpPr/>
        <p:nvPr/>
      </p:nvGrpSpPr>
      <p:grpSpPr>
        <a:xfrm>
          <a:off x="0" y="0"/>
          <a:ext cx="0" cy="0"/>
          <a:chOff x="0" y="0"/>
          <a:chExt cx="0" cy="0"/>
        </a:xfrm>
      </p:grpSpPr>
      <p:sp>
        <p:nvSpPr>
          <p:cNvPr id="173" name="Google Shape;173;g34be4a7e362_0_69"/>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6000"/>
              <a:buFont typeface="Arial"/>
              <a:buNone/>
            </a:pPr>
            <a:r>
              <a:rPr lang="en-US">
                <a:solidFill>
                  <a:srgbClr val="FFFF00"/>
                </a:solidFill>
                <a:latin typeface="Arial"/>
                <a:ea typeface="Arial"/>
                <a:cs typeface="Arial"/>
                <a:sym typeface="Arial"/>
              </a:rPr>
              <a:t>Basic elements of communication</a:t>
            </a:r>
            <a:endParaRPr>
              <a:solidFill>
                <a:srgbClr val="FFFF00"/>
              </a:solidFill>
              <a:latin typeface="Arial"/>
              <a:ea typeface="Arial"/>
              <a:cs typeface="Arial"/>
              <a:sym typeface="Arial"/>
            </a:endParaRPr>
          </a:p>
        </p:txBody>
      </p:sp>
      <p:sp>
        <p:nvSpPr>
          <p:cNvPr id="174" name="Google Shape;174;g34be4a7e362_0_69"/>
          <p:cNvSpPr txBox="1"/>
          <p:nvPr>
            <p:ph idx="1" type="body"/>
          </p:nvPr>
        </p:nvSpPr>
        <p:spPr>
          <a:xfrm>
            <a:off x="1920250" y="2312275"/>
            <a:ext cx="8770500" cy="3651600"/>
          </a:xfrm>
          <a:prstGeom prst="rect">
            <a:avLst/>
          </a:prstGeom>
          <a:noFill/>
          <a:ln>
            <a:noFill/>
          </a:ln>
        </p:spPr>
        <p:txBody>
          <a:bodyPr anchorCtr="0" anchor="t" bIns="91425" lIns="109725" spcFirstLastPara="1" rIns="109725" wrap="square" tIns="109725">
            <a:noAutofit/>
          </a:bodyPr>
          <a:lstStyle/>
          <a:p>
            <a:pPr indent="0" lvl="0" marL="0" rtl="0" algn="just">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AutoNum type="arabicPeriod" startAt="3"/>
            </a:pPr>
            <a:r>
              <a:rPr lang="en-US">
                <a:solidFill>
                  <a:schemeClr val="dk1"/>
                </a:solidFill>
                <a:latin typeface="Arial"/>
                <a:ea typeface="Arial"/>
                <a:cs typeface="Arial"/>
                <a:sym typeface="Arial"/>
              </a:rPr>
              <a:t>Message - This is the actual information the sender wants to share. It can include extra meaning through tone of voice or body language.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None/>
            </a:pPr>
            <a:r>
              <a:t/>
            </a:r>
            <a:endParaRPr>
              <a:solidFill>
                <a:schemeClr val="dk1"/>
              </a:solidFill>
              <a:latin typeface="Arial"/>
              <a:ea typeface="Arial"/>
              <a:cs typeface="Arial"/>
              <a:sym typeface="Arial"/>
            </a:endParaRPr>
          </a:p>
          <a:p>
            <a:pPr indent="-342900" lvl="0" marL="457200" rtl="0" algn="l">
              <a:lnSpc>
                <a:spcPct val="168000"/>
              </a:lnSpc>
              <a:spcBef>
                <a:spcPts val="0"/>
              </a:spcBef>
              <a:spcAft>
                <a:spcPts val="0"/>
              </a:spcAft>
              <a:buClr>
                <a:schemeClr val="dk1"/>
              </a:buClr>
              <a:buSzPts val="1800"/>
              <a:buFont typeface="Arial"/>
              <a:buAutoNum type="arabicPeriod" startAt="3"/>
            </a:pPr>
            <a:r>
              <a:rPr lang="en-US">
                <a:solidFill>
                  <a:schemeClr val="dk1"/>
                </a:solidFill>
                <a:latin typeface="Arial"/>
                <a:ea typeface="Arial"/>
                <a:cs typeface="Arial"/>
                <a:sym typeface="Arial"/>
              </a:rPr>
              <a:t>Medium - The way the message is sent. This could be a phone call, text message, face-to-face chat, email, or even TV/radio. </a:t>
            </a:r>
            <a:endParaRPr>
              <a:solidFill>
                <a:schemeClr val="dk1"/>
              </a:solidFill>
              <a:latin typeface="Arial"/>
              <a:ea typeface="Arial"/>
              <a:cs typeface="Arial"/>
              <a:sym typeface="Arial"/>
            </a:endParaRPr>
          </a:p>
          <a:p>
            <a:pPr indent="0" lvl="0" marL="0" rtl="0" algn="just">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438150" lvl="0" marL="514350" rtl="0" algn="l">
              <a:lnSpc>
                <a:spcPct val="168000"/>
              </a:lnSpc>
              <a:spcBef>
                <a:spcPts val="0"/>
              </a:spcBef>
              <a:spcAft>
                <a:spcPts val="0"/>
              </a:spcAft>
              <a:buClr>
                <a:schemeClr val="dk1"/>
              </a:buClr>
              <a:buSzPts val="1800"/>
              <a:buFont typeface="Arial"/>
              <a:buAutoNum type="arabicPeriod" startAt="5"/>
            </a:pPr>
            <a:r>
              <a:rPr lang="en-US">
                <a:solidFill>
                  <a:schemeClr val="dk1"/>
                </a:solidFill>
                <a:latin typeface="Arial"/>
                <a:ea typeface="Arial"/>
                <a:cs typeface="Arial"/>
                <a:sym typeface="Arial"/>
              </a:rPr>
              <a:t>Feedback - The receiver’s response. It shows if the message was understood. Feedback can be direct (words) or indirect (actions) </a:t>
            </a:r>
            <a:endParaRPr>
              <a:solidFill>
                <a:schemeClr val="dk1"/>
              </a:solidFill>
              <a:latin typeface="Arial"/>
              <a:ea typeface="Arial"/>
              <a:cs typeface="Arial"/>
              <a:sym typeface="Arial"/>
            </a:endParaRPr>
          </a:p>
          <a:p>
            <a:pPr indent="0" lvl="0" marL="0" rtl="0" algn="just">
              <a:lnSpc>
                <a:spcPct val="168000"/>
              </a:lnSpc>
              <a:spcBef>
                <a:spcPts val="0"/>
              </a:spcBef>
              <a:spcAft>
                <a:spcPts val="0"/>
              </a:spcAft>
              <a:buSzPts val="1800"/>
              <a:buNone/>
            </a:pPr>
            <a:r>
              <a:t/>
            </a:r>
            <a:endParaRPr>
              <a:solidFill>
                <a:schemeClr val="dk1"/>
              </a:solidFill>
              <a:latin typeface="Arial"/>
              <a:ea typeface="Arial"/>
              <a:cs typeface="Arial"/>
              <a:sym typeface="Arial"/>
            </a:endParaRPr>
          </a:p>
        </p:txBody>
      </p:sp>
      <p:pic>
        <p:nvPicPr>
          <p:cNvPr id="175" name="Google Shape;175;g34be4a7e362_0_69"/>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8FF"/>
        </a:solidFill>
      </p:bgPr>
    </p:bg>
    <p:spTree>
      <p:nvGrpSpPr>
        <p:cNvPr id="179" name="Shape 179"/>
        <p:cNvGrpSpPr/>
        <p:nvPr/>
      </p:nvGrpSpPr>
      <p:grpSpPr>
        <a:xfrm>
          <a:off x="0" y="0"/>
          <a:ext cx="0" cy="0"/>
          <a:chOff x="0" y="0"/>
          <a:chExt cx="0" cy="0"/>
        </a:xfrm>
      </p:grpSpPr>
      <p:sp>
        <p:nvSpPr>
          <p:cNvPr id="180" name="Google Shape;180;g34be4a7e362_0_63"/>
          <p:cNvSpPr txBox="1"/>
          <p:nvPr>
            <p:ph type="title"/>
          </p:nvPr>
        </p:nvSpPr>
        <p:spPr>
          <a:xfrm>
            <a:off x="1920240" y="442220"/>
            <a:ext cx="8770500" cy="1345200"/>
          </a:xfrm>
          <a:prstGeom prst="rect">
            <a:avLst/>
          </a:prstGeom>
          <a:noFill/>
          <a:ln>
            <a:noFill/>
          </a:ln>
        </p:spPr>
        <p:txBody>
          <a:bodyPr anchorCtr="0" anchor="b" bIns="91425" lIns="109725" spcFirstLastPara="1" rIns="109725" wrap="square" tIns="109725">
            <a:noAutofit/>
          </a:bodyPr>
          <a:lstStyle/>
          <a:p>
            <a:pPr indent="0" lvl="0" marL="0" rtl="0" algn="l">
              <a:lnSpc>
                <a:spcPct val="156000"/>
              </a:lnSpc>
              <a:spcBef>
                <a:spcPts val="0"/>
              </a:spcBef>
              <a:spcAft>
                <a:spcPts val="0"/>
              </a:spcAft>
              <a:buClr>
                <a:schemeClr val="dk1"/>
              </a:buClr>
              <a:buSzPts val="6000"/>
              <a:buFont typeface="Arial"/>
              <a:buNone/>
            </a:pPr>
            <a:r>
              <a:rPr lang="en-US">
                <a:solidFill>
                  <a:srgbClr val="FFFF00"/>
                </a:solidFill>
                <a:latin typeface="Arial"/>
                <a:ea typeface="Arial"/>
                <a:cs typeface="Arial"/>
                <a:sym typeface="Arial"/>
              </a:rPr>
              <a:t>Basic elements of communication</a:t>
            </a:r>
            <a:endParaRPr>
              <a:solidFill>
                <a:srgbClr val="FFFF00"/>
              </a:solidFill>
              <a:latin typeface="Arial"/>
              <a:ea typeface="Arial"/>
              <a:cs typeface="Arial"/>
              <a:sym typeface="Arial"/>
            </a:endParaRPr>
          </a:p>
        </p:txBody>
      </p:sp>
      <p:sp>
        <p:nvSpPr>
          <p:cNvPr id="181" name="Google Shape;181;g34be4a7e362_0_63"/>
          <p:cNvSpPr txBox="1"/>
          <p:nvPr>
            <p:ph idx="1" type="body"/>
          </p:nvPr>
        </p:nvSpPr>
        <p:spPr>
          <a:xfrm>
            <a:off x="1920250" y="2312275"/>
            <a:ext cx="8770500" cy="3651600"/>
          </a:xfrm>
          <a:prstGeom prst="rect">
            <a:avLst/>
          </a:prstGeom>
          <a:noFill/>
          <a:ln>
            <a:noFill/>
          </a:ln>
        </p:spPr>
        <p:txBody>
          <a:bodyPr anchorCtr="0" anchor="t" bIns="91425" lIns="109725" spcFirstLastPara="1" rIns="109725" wrap="square" tIns="109725">
            <a:noAutofit/>
          </a:bodyPr>
          <a:lstStyle/>
          <a:p>
            <a:pPr indent="0" lvl="0" marL="0" rtl="0" algn="l">
              <a:lnSpc>
                <a:spcPct val="168000"/>
              </a:lnSpc>
              <a:spcBef>
                <a:spcPts val="0"/>
              </a:spcBef>
              <a:spcAft>
                <a:spcPts val="0"/>
              </a:spcAft>
              <a:buSzPts val="1800"/>
              <a:buNone/>
            </a:pPr>
            <a:r>
              <a:t/>
            </a:r>
            <a:endParaRPr>
              <a:solidFill>
                <a:schemeClr val="dk1"/>
              </a:solidFill>
              <a:latin typeface="Arial"/>
              <a:ea typeface="Arial"/>
              <a:cs typeface="Arial"/>
              <a:sym typeface="Arial"/>
            </a:endParaRPr>
          </a:p>
          <a:p>
            <a:pPr indent="-438150" lvl="0" marL="514350" rtl="0" algn="l">
              <a:lnSpc>
                <a:spcPct val="168000"/>
              </a:lnSpc>
              <a:spcBef>
                <a:spcPts val="0"/>
              </a:spcBef>
              <a:spcAft>
                <a:spcPts val="0"/>
              </a:spcAft>
              <a:buClr>
                <a:schemeClr val="dk1"/>
              </a:buClr>
              <a:buSzPts val="1800"/>
              <a:buFont typeface="Arial"/>
              <a:buAutoNum type="arabicPeriod" startAt="6"/>
            </a:pPr>
            <a:r>
              <a:rPr lang="en-US">
                <a:solidFill>
                  <a:schemeClr val="dk1"/>
                </a:solidFill>
                <a:latin typeface="Arial"/>
                <a:ea typeface="Arial"/>
                <a:cs typeface="Arial"/>
                <a:sym typeface="Arial"/>
              </a:rPr>
              <a:t>Noise - Interference (physical, psychological, or semantic) that disrupts or distorts the message during communication — like a bad signal, cultural differences, or unclear words. </a:t>
            </a:r>
            <a:endParaRPr>
              <a:solidFill>
                <a:schemeClr val="dk1"/>
              </a:solidFill>
              <a:latin typeface="Arial"/>
              <a:ea typeface="Arial"/>
              <a:cs typeface="Arial"/>
              <a:sym typeface="Arial"/>
            </a:endParaRPr>
          </a:p>
          <a:p>
            <a:pPr indent="0" lvl="0" marL="457200" rtl="0" algn="l">
              <a:lnSpc>
                <a:spcPct val="168000"/>
              </a:lnSpc>
              <a:spcBef>
                <a:spcPts val="0"/>
              </a:spcBef>
              <a:spcAft>
                <a:spcPts val="0"/>
              </a:spcAft>
              <a:buNone/>
            </a:pPr>
            <a:r>
              <a:t/>
            </a:r>
            <a:endParaRPr>
              <a:solidFill>
                <a:schemeClr val="dk1"/>
              </a:solidFill>
              <a:latin typeface="Arial"/>
              <a:ea typeface="Arial"/>
              <a:cs typeface="Arial"/>
              <a:sym typeface="Arial"/>
            </a:endParaRPr>
          </a:p>
          <a:p>
            <a:pPr indent="-438150" lvl="0" marL="514350" rtl="0" algn="l">
              <a:lnSpc>
                <a:spcPct val="168000"/>
              </a:lnSpc>
              <a:spcBef>
                <a:spcPts val="0"/>
              </a:spcBef>
              <a:spcAft>
                <a:spcPts val="0"/>
              </a:spcAft>
              <a:buClr>
                <a:schemeClr val="dk1"/>
              </a:buClr>
              <a:buSzPts val="1800"/>
              <a:buFont typeface="Arial"/>
              <a:buAutoNum type="arabicPeriod" startAt="6"/>
            </a:pPr>
            <a:r>
              <a:rPr lang="en-US">
                <a:solidFill>
                  <a:schemeClr val="dk1"/>
                </a:solidFill>
                <a:latin typeface="Arial"/>
                <a:ea typeface="Arial"/>
                <a:cs typeface="Arial"/>
                <a:sym typeface="Arial"/>
              </a:rPr>
              <a:t>Context - The situation or setting. The environment and circumstances ( in private or in public place). The factors (physical setting, cultural background, social dynamics, and the relationship between communicators) </a:t>
            </a:r>
            <a:endParaRPr>
              <a:solidFill>
                <a:schemeClr val="dk1"/>
              </a:solidFill>
              <a:latin typeface="Arial"/>
              <a:ea typeface="Arial"/>
              <a:cs typeface="Arial"/>
              <a:sym typeface="Arial"/>
            </a:endParaRPr>
          </a:p>
        </p:txBody>
      </p:sp>
      <p:pic>
        <p:nvPicPr>
          <p:cNvPr id="182" name="Google Shape;182;g34be4a7e362_0_63"/>
          <p:cNvPicPr preferRelativeResize="0"/>
          <p:nvPr/>
        </p:nvPicPr>
        <p:blipFill rotWithShape="1">
          <a:blip r:embed="rId3">
            <a:alphaModFix/>
          </a:blip>
          <a:srcRect b="0" l="0" r="0" t="0"/>
          <a:stretch/>
        </p:blipFill>
        <p:spPr>
          <a:xfrm>
            <a:off x="9866174" y="16933"/>
            <a:ext cx="2308894" cy="69426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ketchLines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2025-01-20T05:23:34Z</dcterms:created>
  <dc:creator>ALIA NADHIRAH BINTI AHMAD KAMAL</dc:creator>
</cp:coreProperties>
</file>