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4630400" cy="8229600"/>
  <p:notesSz cx="8229600" cy="146304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erriweather Bold" pitchFamily="2" charset="77"/>
      <p:bold r:id="rId30"/>
    </p:embeddedFont>
    <p:embeddedFont>
      <p:font typeface="Open Sans" pitchFamily="2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15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24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28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9265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IoT Architecture in Logistics: Optimizing the Supply Chain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5915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Explore how IoT is transforming logistics, enhancing efficiency, and creating smarter supply chains.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84039" y="5789652"/>
            <a:ext cx="182285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WW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793790" y="5639990"/>
            <a:ext cx="172914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Zailani bin Abdullah, Ph.D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6188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Wireless Communication Technologies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419600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213390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Wi-Fi</a:t>
            </a:r>
            <a:endParaRPr lang="en-US" sz="22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904" y="4419600"/>
            <a:ext cx="566976" cy="5669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3425904" y="5213390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Bluetooth</a:t>
            </a:r>
            <a:endParaRPr lang="en-US" sz="22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138" y="4419600"/>
            <a:ext cx="566976" cy="56697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058138" y="5213390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Cellular</a:t>
            </a:r>
            <a:endParaRPr lang="en-US" sz="2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02863"/>
            <a:ext cx="122535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Low-Power Wide-Area Networks (LPWAN)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LoRaWAN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Long-range, low-power communication protocol.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NB-IoT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Cellular-based technology for massive IoT deployments.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3261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Network Security Considerations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84548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7355" y="3930491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845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Encryption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433589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Protect data in transit and at rest.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384548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24028" y="3930491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3845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Authentication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433589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Verify device and user identities.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5436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9019" y="562868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543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Access Control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03408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Limit access to sensitive data and functions.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8987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Transmission Protocols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647599"/>
            <a:ext cx="7556421" cy="2692003"/>
          </a:xfrm>
          <a:prstGeom prst="roundRect">
            <a:avLst>
              <a:gd name="adj" fmla="val 353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3655219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8224" y="3798927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Protocol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02624" y="3798927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Description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801410" y="4305538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028224" y="4449247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MQTT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02624" y="4449247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Lightweight messaging protocol.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801410" y="5318760"/>
            <a:ext cx="75411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28224" y="546246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CoAP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4802624" y="5462468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Web protocol for constrained devices.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Edge Computing in the Network Layer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Processing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Process data closer to the source.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Reduced Latency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Minimize delays in decision-making.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900857"/>
            <a:ext cx="30071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Improved Bandwidth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 data transmission to the cloud.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1889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Application Layer: Turning Data into Action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7661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Purpose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1014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Transforms data into actionable insights.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37661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Functions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1014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 analytics, visualization, and reporting.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88518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5229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Benefits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013371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Improved decision-making and automation.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433888"/>
            <a:ext cx="77846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Cloud-Based IoT Platforms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482828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62766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AWS IoT</a:t>
            </a:r>
            <a:endParaRPr lang="en-US" sz="22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5482828"/>
            <a:ext cx="566976" cy="5669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5254704" y="62766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Azure IoT</a:t>
            </a:r>
            <a:endParaRPr lang="en-US" sz="22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5482828"/>
            <a:ext cx="566976" cy="56697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9715738" y="62766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Google Cloud IoT</a:t>
            </a:r>
            <a:endParaRPr lang="en-US" sz="2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4840" y="490895"/>
            <a:ext cx="7217688" cy="557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Analytics and Visualization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" y="1405771"/>
            <a:ext cx="10531316" cy="58975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4840" y="7504033"/>
            <a:ext cx="13380720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Visualizing deliveries over time helps optimize resource allocation.</a:t>
            </a:r>
            <a:endParaRPr 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761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Tracking and Monitoring Applications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68798"/>
            <a:ext cx="6351270" cy="392537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9776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Vehicle Tracking</a:t>
            </a:r>
            <a:endParaRPr lang="en-US" sz="2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221" y="2768798"/>
            <a:ext cx="6351389" cy="392537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485221" y="6977658"/>
            <a:ext cx="31383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Condition Monitoring</a:t>
            </a:r>
            <a:endParaRPr lang="en-US" sz="2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129281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Predictive Maintenance for Logistics Vehicles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04895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2849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Collection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339465"/>
            <a:ext cx="35413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Collect sensor data from vehicles.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28224" y="446924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68171" y="4269343"/>
            <a:ext cx="27189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Analysis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4759762"/>
            <a:ext cx="271891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Analyze data for patterns.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28224" y="588954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542014" y="56896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Prediction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180058"/>
            <a:ext cx="29394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Predict maintenance needs.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117058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Introduction: The Rise of IoT in Logistics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726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Increased Efficiency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Automation reduces manual tasks.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Visibility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57831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Track goods and assets in transit.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Cost Reduction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Optimize routes and resource allocation.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18385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Inventory Management and Optimization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5187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Tracking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676067" y="419445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937790" y="32925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Optimization</a:t>
            </a:r>
            <a:endParaRPr lang="en-US" sz="2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54246" y="3243382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57451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Management</a:t>
            </a:r>
            <a:endParaRPr lang="en-US" sz="22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783949" y="596955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5278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Security in the Application Layer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4010501"/>
            <a:ext cx="7556421" cy="1966198"/>
          </a:xfrm>
          <a:prstGeom prst="roundRect">
            <a:avLst>
              <a:gd name="adj" fmla="val 484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7810" y="4018121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14624" y="4161830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Measure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89024" y="4161830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Description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7810" y="4668441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514624" y="4812149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Authentication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289024" y="4812149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Secure user access.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7810" y="5318760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514624" y="546246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 Validation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289024" y="546246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Ensure data integrity.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65402"/>
            <a:ext cx="126027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Case Study: IoT Implementation in Logistics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21434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Company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939195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 shipping company.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21434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Solution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939195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Real-time tracking and condition monitoring.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21434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Results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939195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Reduced losses and improved efficiency.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1406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Challenges and Future Trends in IoT Logistics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0269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4111943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402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51735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Security, scalability, and interoperability.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53622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45952" y="5447228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530906" y="5362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Trends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530906" y="58526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AI, 5G, and blockchain integration.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Three Core Layers of IoT Architecture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Device Layer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Sensors and actuators.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Network Layer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Connectivity and data transmission.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Application Layer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 processing and visualization.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1889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Device Layer: The Foundation of IoT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37661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Purpose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41014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Collects raw data from physical assets.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37661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Components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41014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Sensors, actuators, and embedded systems.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288518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5229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Function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013371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Enables real-time data capture and control.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7225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Sensors and Actuators in Logistics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629978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4423767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Temperature Sensors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5268516"/>
            <a:ext cx="22919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 temperature-sensitive goods.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904" y="3629978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25904" y="4423767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GPS Trackers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3425904" y="4914186"/>
            <a:ext cx="22920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Track location of vehicles and shipments.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138" y="3629978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8138" y="4423767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Accelerometers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058138" y="4914186"/>
            <a:ext cx="22919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Detect impacts and vibrations.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0308"/>
            <a:ext cx="103915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Real-World Examples of IoT Devices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72715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029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Smart Pallets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93368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Track location and condition of goods.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672715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503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Connected Vehicles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993487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 vehicle performance and location.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672715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5029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Smart Warehouses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Automate inventory and tracking processes.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Hardware Considerations: Power and Connectivity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8731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Power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676067" y="454878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937790" y="36468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Battery Life</a:t>
            </a:r>
            <a:endParaRPr lang="en-US" sz="2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54246" y="3597712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60994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Connectivity</a:t>
            </a:r>
            <a:endParaRPr lang="en-US" sz="22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783949" y="632388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104567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Acquisition and Pre-processing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04895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2849047"/>
            <a:ext cx="17736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Collection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339465"/>
            <a:ext cx="177367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Gather raw data.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28224" y="446924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68171" y="4269343"/>
            <a:ext cx="27115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Filtering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4759762"/>
            <a:ext cx="27115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Remove noise and errors.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28224" y="588954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542014" y="56896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Aggregation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180058"/>
            <a:ext cx="30404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Summarize data for analysis.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1059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Network Layer: Connecting Devices to the Cloud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3781782"/>
            <a:ext cx="2152055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89427" y="4046101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4008596"/>
            <a:ext cx="8195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Cloud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5187077" y="4602837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4646414"/>
            <a:ext cx="4304109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68591" y="482357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433304" y="4873228"/>
            <a:ext cx="12270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Network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6263164" y="5467469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511046"/>
            <a:ext cx="6456164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974068" y="5688211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509272" y="5737860"/>
            <a:ext cx="10816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Devices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530</Words>
  <Application>Microsoft Macintosh PowerPoint</Application>
  <PresentationFormat>Custom</PresentationFormat>
  <Paragraphs>173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Merriweather Bold</vt:lpstr>
      <vt:lpstr>Open Sans Medium</vt:lpstr>
      <vt:lpstr>Calibri</vt:lpstr>
      <vt:lpstr>Arial</vt:lpstr>
      <vt:lpstr>Open Sans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Microsoft Office User</cp:lastModifiedBy>
  <cp:revision>2</cp:revision>
  <dcterms:created xsi:type="dcterms:W3CDTF">2025-02-15T02:59:18Z</dcterms:created>
  <dcterms:modified xsi:type="dcterms:W3CDTF">2025-02-22T08:35:32Z</dcterms:modified>
</cp:coreProperties>
</file>