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4630400" cy="8229600"/>
  <p:notesSz cx="8229600" cy="14630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erriweather Bold" pitchFamily="2" charset="77"/>
      <p:bold r:id="rId28"/>
    </p:embeddedFont>
    <p:embeddedFont>
      <p:font typeface="Open Sans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91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26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Maintenance in Logistics: IoT Sensors for Fleet and Equipment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5915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Discover how IoT sensors are revolutionizing fleet and equipment maintenance in logistics, driving efficiency and cost savings.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84039" y="5789652"/>
            <a:ext cx="18228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WW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793790" y="5639990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Abdullah, Ph.D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Study: Optimizing Conveyor Belt Performance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Belt failures, halts.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Solution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Vibration and alignment monitoring.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Results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Increased throughput by 20%.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5069" y="611862"/>
            <a:ext cx="7586663" cy="2085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Benefits: Reduced Downtime, Lower Maintenance Costs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265069" y="3142774"/>
            <a:ext cx="7586663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30%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8667750" y="4154924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Downtime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65069" y="4636056"/>
            <a:ext cx="7586663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Less disruptions.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65069" y="5770721"/>
            <a:ext cx="7586663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25%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8667750" y="6782872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6265069" y="7264003"/>
            <a:ext cx="7586663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Savings, efficiency.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9561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Benefits: Extended Equipment Lifespan, Improved Efficiency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753338"/>
            <a:ext cx="13042821" cy="1315879"/>
          </a:xfrm>
          <a:prstGeom prst="roundRect">
            <a:avLst>
              <a:gd name="adj" fmla="val 724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5760958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5904667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Extended Equipment Lifespan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45824" y="5904667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Reduced wear, tear.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6411278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6554986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Improved Efficiency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45824" y="6554986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Optimized operations, streamlined workflows.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065" y="562213"/>
            <a:ext cx="7717869" cy="1909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Collection and Processing: From Sensors to Insights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65" y="2777609"/>
            <a:ext cx="1018699" cy="12224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37278" y="2981325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 Data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37278" y="3421737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Raw measurements collected.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65" y="4000024"/>
            <a:ext cx="1018699" cy="12224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37278" y="4203740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Transmission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37278" y="4644152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 data transfer.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65" y="5222438"/>
            <a:ext cx="1018699" cy="12224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37278" y="5426154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Processing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37278" y="5866567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Cleaning &amp; transformation.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65" y="6444853"/>
            <a:ext cx="1018699" cy="122241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37278" y="6648569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Actionable Insights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37278" y="7088981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to improve decisions.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961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Analytics: Turning Raw Data into Actionable Intelligence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46627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Identify Patterns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Uncover hidden trends.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46627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Detect Anomalies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Flag unusual data.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165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80155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 Trends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0696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Anticipate future issues.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765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Machine Learning: Predicting Failures Before They Happen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34304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13683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Algorithms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627251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Train data models.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434304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5136833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Predictions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25904" y="5627251"/>
            <a:ext cx="22920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the trends early.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434304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513683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8138" y="5627251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Maintenance optimization.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816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in Implementation: Data Security and Privacy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28482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Encryption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690229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 sensor data.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28482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Access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Control access to sensitive data.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9830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Compliance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Adhere to privacy regulations.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644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in Implementation: Sensor Selection and Placement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965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Environment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455795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Select durable sensors.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965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Location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45579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Optimal placement for accurate data.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4284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8772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Compatibility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36770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Ensure with existing systems.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8636" y="585311"/>
            <a:ext cx="7659529" cy="265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in Implementation: Integrating with Existing Systems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535341" y="3554730"/>
            <a:ext cx="22860" cy="4089559"/>
          </a:xfrm>
          <a:prstGeom prst="roundRect">
            <a:avLst>
              <a:gd name="adj" fmla="val 389683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762512" y="4020503"/>
            <a:ext cx="742236" cy="22860"/>
          </a:xfrm>
          <a:prstGeom prst="roundRect">
            <a:avLst>
              <a:gd name="adj" fmla="val 389683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6308169" y="3793331"/>
            <a:ext cx="477203" cy="477202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73904" y="3872865"/>
            <a:ext cx="145733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7713226" y="3766780"/>
            <a:ext cx="2651165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Legacy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713226" y="4225290"/>
            <a:ext cx="6174938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Evaluate legacy.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762512" y="5454372"/>
            <a:ext cx="742236" cy="22860"/>
          </a:xfrm>
          <a:prstGeom prst="roundRect">
            <a:avLst>
              <a:gd name="adj" fmla="val 389683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6308169" y="5227201"/>
            <a:ext cx="477203" cy="477202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50449" y="5306735"/>
            <a:ext cx="192524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00" dirty="0"/>
          </a:p>
        </p:txBody>
      </p:sp>
      <p:sp>
        <p:nvSpPr>
          <p:cNvPr id="13" name="Text 10"/>
          <p:cNvSpPr/>
          <p:nvPr/>
        </p:nvSpPr>
        <p:spPr>
          <a:xfrm>
            <a:off x="7713226" y="5200650"/>
            <a:ext cx="2651165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APIs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713226" y="5659160"/>
            <a:ext cx="6174938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APIs for data exchange.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6762512" y="6888242"/>
            <a:ext cx="742236" cy="22860"/>
          </a:xfrm>
          <a:prstGeom prst="roundRect">
            <a:avLst>
              <a:gd name="adj" fmla="val 389683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6308169" y="6661071"/>
            <a:ext cx="477203" cy="477202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56640" y="6740604"/>
            <a:ext cx="180142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7713226" y="6634520"/>
            <a:ext cx="2651165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Migration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713226" y="7093029"/>
            <a:ext cx="6174938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 a phased rollout.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Overcoming Challenges: Best Practices and Strategies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Planning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Develop a plan.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Collaboration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Involve stakeholders.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Rising Costs of Unplanned Downtime in Logistics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Lost Productivity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Unforeseen breakdowns halt operations.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Expensive Repairs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Emergency maintenance incurs high costs.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Missed Deadlines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Late deliveries damage reputation.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5799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Future Trends: Edge Computing and AI-Driven Predictive Maintenance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52449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3182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Edge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808702"/>
            <a:ext cx="36080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 data locally.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021" y="452449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53182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AI-Driven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42021" y="5808702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Enhance prediction accuracy.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151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Future Trends: Digital Twins for Predictive Simulation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472696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3737015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3699510"/>
            <a:ext cx="15792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Simulation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429375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337328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8591" y="4514493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564142"/>
            <a:ext cx="18892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5158383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201960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74068" y="5379125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428774"/>
            <a:ext cx="14845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Prediction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93790" y="626506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 Twins are the new way to simulate real-world conditions to make better predictions.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0099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Introducing Predictive Maintenance: A Proactive Approach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022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107656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022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Anticipate Failures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513064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potential issues before they occur.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022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107656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022646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Optimize Maintenance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867394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Schedule maintenance only when needed.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07516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6160175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6075164"/>
            <a:ext cx="29260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Minimize Downtime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56558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disruptions and improve uptime.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Core Concepts: IoT, Sensors, Data Analytics, and Machine Learning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8774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Connect devices.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31387" y="351627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88774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Gather data.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536543" y="3904774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634031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 insights.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153519" y="6130647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857256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Machine Learning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634031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 failures.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914192" y="5742146"/>
            <a:ext cx="18740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4855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 Sensors: The Eyes and Ears of Predictive Maintenance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4062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62000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Data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690479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Continuous monitoring of equipment health.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54062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62000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Early Detection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690479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subtle changes indicating potential issues.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54062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62000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690479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Seamless data transmission to analytics platforms.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8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4370" y="529828"/>
            <a:ext cx="7795260" cy="1806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Common Sensor Types: Vibration, Temperature, Pressure, and Acoustic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4370" y="2625090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4633" y="2825353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Vibration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74633" y="3241953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Detect imbalances and wear.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74370" y="3942993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4633" y="4143256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Temperature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74633" y="4559856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overheating issues.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4370" y="5260896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74633" y="5461159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Pressure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74633" y="5877758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fluid and gas levels.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74370" y="6578798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74633" y="6779062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Acoustic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74633" y="7195661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unusual noises.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Applications: Fleet Maintenance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Engine Monitoring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 performance.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Tire Pressure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Extend tire life.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Brake Health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Ensure safety.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Study: Reducing Truck Downtime with Sensor-Based Monitoring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 downtime, repair costs.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Solution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Sensor-based monitoring system.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Results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Reduced downtime by 30%.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Applications: Warehouse Equipment Maintenance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7656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4032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203377"/>
            <a:ext cx="15554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Forklifts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693795"/>
            <a:ext cx="15554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Battery health.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426827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39685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623673"/>
            <a:ext cx="21313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Conveyor Belts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5114092"/>
            <a:ext cx="21313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Wear detection.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68856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81715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624387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60439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Automated Systems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534388"/>
            <a:ext cx="28566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Performance Optimization.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605</Words>
  <Application>Microsoft Macintosh PowerPoint</Application>
  <PresentationFormat>Custom</PresentationFormat>
  <Paragraphs>185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Merriweather Bold</vt:lpstr>
      <vt:lpstr>Open Sans Bold</vt:lpstr>
      <vt:lpstr>Calibri</vt:lpstr>
      <vt:lpstr>Open Sans Medium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2</cp:revision>
  <dcterms:created xsi:type="dcterms:W3CDTF">2025-02-15T03:25:34Z</dcterms:created>
  <dcterms:modified xsi:type="dcterms:W3CDTF">2025-02-25T04:36:04Z</dcterms:modified>
</cp:coreProperties>
</file>