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erriweather Bold" pitchFamily="2" charset="77"/>
      <p:bold r:id="rId30"/>
    </p:embeddedFont>
    <p:embeddedFont>
      <p:font typeface="Open Sans" pitchFamily="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26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265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Supply Chain Optimization: AI-Driven Logistics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5915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Explore how AI is transforming supply chain management. Unlock efficiency and resilience in logistics through cutting-edge technology.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84039" y="5789652"/>
            <a:ext cx="18228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WW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793790" y="5591234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99240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Machine Learning Algorithms for Demand Prediction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750123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59845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Regression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647497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Predicting continuous values.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750123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51396" y="59845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Classification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647497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Categorizing data into groups.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750123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4568" y="59845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Time Series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647497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Analyzing patterns over time.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3640" y="786646"/>
            <a:ext cx="7589520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 2: Reducing Inventory Waste with AI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3640" y="261854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20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6689646" y="3628906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% Reduction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63640" y="4109204"/>
            <a:ext cx="3628192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Inventory waste decreased.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10224968" y="2618542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12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10650974" y="3628906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% Increase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24968" y="4109204"/>
            <a:ext cx="3628192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Sales increased due to optimal stock.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8244245" y="5597009"/>
            <a:ext cx="3628192" cy="73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$75K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8670250" y="6607373"/>
            <a:ext cx="2776180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Savings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44245" y="7087672"/>
            <a:ext cx="3628192" cy="355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Annual savings on inventory costs.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425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Monitoring and Adaptive Optimization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316075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365581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341590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55965" y="3500914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33875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Streams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387798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Constant flow of logistics information.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518957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494966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30962" y="5034677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49213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Analysis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541174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Processing data for insights.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672334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64834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7630" y="656844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64550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94551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Dynamic adjustments to routes and plans.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84332"/>
            <a:ext cx="116389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Role of IoT in Supply Chain Visibility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23327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60270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651748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Tracking location and condition.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523327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60270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6517481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Enabling real-time data transmission.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523327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60270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517481"/>
            <a:ext cx="41207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Providing actionable insights.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1293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3540" y="3097054"/>
            <a:ext cx="12117467" cy="628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Using AI to Respond to Disruptions Dynamically</a:t>
            </a:r>
            <a:endParaRPr lang="en-US" sz="39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40" y="4026694"/>
            <a:ext cx="1005126" cy="12062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10132" y="4227671"/>
            <a:ext cx="2512933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Identify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2010132" y="4662368"/>
            <a:ext cx="119167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Detecting disruptions in real-time.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0" y="5232916"/>
            <a:ext cx="1005126" cy="12062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010132" y="5433893"/>
            <a:ext cx="2512933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Analyze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2010132" y="5868591"/>
            <a:ext cx="119167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Assessing the impact of disruptions.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40" y="6439138"/>
            <a:ext cx="1005126" cy="12062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010132" y="6640116"/>
            <a:ext cx="2512933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Adapt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2010132" y="7074813"/>
            <a:ext cx="1191672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Adjusting routes and schedules dynamically.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22745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Challenges in Implementing AI in Logistics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0489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4416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2441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Quality and availability.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28224" y="446924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Integration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28822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Compatibility with systems.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28224" y="588954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5375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Security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25375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Privacy and compliance.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02863"/>
            <a:ext cx="104494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Quality and Availability Hurdles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Incomplete Data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Missing or inaccurate information.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Siloed Data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spread across different systems.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7060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Integration with Existing Systems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08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Compatibility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785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Ensuring AI works with legacy systems.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76067" y="41944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937790" y="29522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Scalability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442692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Adapting AI to changing business needs.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254246" y="324338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9937790" y="55862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Maintenance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6076712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Ongoing support and updates.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83949" y="596955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326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Addressing Security and Privacy Concerns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393049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Encryption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Protecting sensitive information.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393049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Access Control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335899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Limiting who can view data.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62868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Compliance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0340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Adhering to regulations.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AI in Supply Chain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will automate many tasks.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will give foresight.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Efficiency will be automated.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7877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Agenda: Revolutionizing Logistics with AI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69164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2776657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691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Current Challenges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18206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Understanding supply chain pain points.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45952" y="411194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Overview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45173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promise of AI in logistics.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44722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Route Planning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AI-driven route optimization.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93790" y="669750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36427" y="6782514"/>
            <a:ext cx="22490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530906" y="6697504"/>
            <a:ext cx="293798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Demand Forecasting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530906" y="718792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Predicting future demand with AI.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2506"/>
            <a:ext cx="1238226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Autonomous Vehicles and Delivery Systems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64913"/>
            <a:ext cx="6351270" cy="39253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373773"/>
            <a:ext cx="28944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Autonomous Trucks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864191"/>
            <a:ext cx="63512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Reducing labor costs, increasing efficiency.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21" y="2164913"/>
            <a:ext cx="6351389" cy="392537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85221" y="6373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Drone Delivery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485221" y="6864191"/>
            <a:ext cx="63513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Fast, last-mile delivery solutions.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87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Predictive Maintenance for Logistics Assets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2806422"/>
            <a:ext cx="30480" cy="4374475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2" y="3301484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0" y="306157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42365" y="3146584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Sensors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3523655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condition.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63652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7362" y="4680347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Analysis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5057418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Predict failures.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636901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6365200" y="61290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24030" y="62141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6100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Maintenance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867888" y="6591181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Schedule repairs proactively.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03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Ethical Considerations in AI Implementation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Bias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Avoiding skewed data.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Transparency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Explainable AI.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0706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Fairness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83191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Equal practices for all parties.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Conclusion: Key Takeaways for Optimization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428482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Optimizes routes and forecasting.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428482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690229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Enables visibility.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98301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Ethics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 a key component of AI.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Understanding Current Supply Chain Challenges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Rising Costs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Fuel, labor, and transportation expenses.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Inefficiencies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Manual processes, errors, delays.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Lack of Visibility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Difficulty tracking goods in real-time.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4942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Promise of AI in Logistics: An Overview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80714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600932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Efficiency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091351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Optimizing routes, reducing delays.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380714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4600932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Cost Savings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5091351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Lowering fuel and operational expenses.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3807143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4600932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Visibility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5091351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tracking, predictive insights.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Deep Dive: AI-Driven Route Planning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Collection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Gathering traffic, weather, and delivery data.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4539972"/>
            <a:ext cx="31874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Algorithm Application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analyzes data to find optimal routes.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900857"/>
            <a:ext cx="32710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Adjustment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Adapting to changing conditions dynamically.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Traditional Route Planning vs. AI Optimization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Traditional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Manual, time-consuming, static routes.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Optimization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Automated, real-time, adaptive routes.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5069" y="611862"/>
            <a:ext cx="7586663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Case Study 1: Fuel Efficiency Gains with AI Routing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6265069" y="3142774"/>
            <a:ext cx="3626406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15</a:t>
            </a:r>
            <a:endParaRPr lang="en-US" sz="5750" dirty="0"/>
          </a:p>
        </p:txBody>
      </p:sp>
      <p:sp>
        <p:nvSpPr>
          <p:cNvPr id="5" name="Text 2"/>
          <p:cNvSpPr/>
          <p:nvPr/>
        </p:nvSpPr>
        <p:spPr>
          <a:xfrm>
            <a:off x="6687622" y="4154924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% Reduction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265069" y="4636056"/>
            <a:ext cx="3626406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Fuel consumption decrease.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25207" y="3142774"/>
            <a:ext cx="3626525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10</a:t>
            </a:r>
            <a:endParaRPr lang="en-US" sz="5750" dirty="0"/>
          </a:p>
        </p:txBody>
      </p:sp>
      <p:sp>
        <p:nvSpPr>
          <p:cNvPr id="8" name="Text 5"/>
          <p:cNvSpPr/>
          <p:nvPr/>
        </p:nvSpPr>
        <p:spPr>
          <a:xfrm>
            <a:off x="10647878" y="4154924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% Faster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25207" y="4636056"/>
            <a:ext cx="3626525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Delivery times improved.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245078" y="5770721"/>
            <a:ext cx="3626525" cy="734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$50K</a:t>
            </a:r>
            <a:endParaRPr lang="en-US" sz="5750" dirty="0"/>
          </a:p>
        </p:txBody>
      </p:sp>
      <p:sp>
        <p:nvSpPr>
          <p:cNvPr id="11" name="Text 8"/>
          <p:cNvSpPr/>
          <p:nvPr/>
        </p:nvSpPr>
        <p:spPr>
          <a:xfrm>
            <a:off x="8667750" y="6782872"/>
            <a:ext cx="2781181" cy="347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Savings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8245078" y="7264003"/>
            <a:ext cx="3626525" cy="3559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Annual fuel cost savings.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122517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Demand Forecasting: Predicting the Future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3267551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29057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Accuracy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3396139"/>
            <a:ext cx="400038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Improve prediction of future demand.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68591" y="4469249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Efficiency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759762"/>
            <a:ext cx="377975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Reduce overstocking and stockouts.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4068" y="5832872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9272" y="5632966"/>
            <a:ext cx="27205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Profitability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6123384"/>
            <a:ext cx="272057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inventory levels.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4841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Statistical Methods vs. AI-Powered Forecasting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Statistical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Historical data, limited variables.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5329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AI-Powered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11409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Real-time data, multiple variables.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660</Words>
  <Application>Microsoft Macintosh PowerPoint</Application>
  <PresentationFormat>Custom</PresentationFormat>
  <Paragraphs>206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Merriweather Bold</vt:lpstr>
      <vt:lpstr>Open Sans Bold</vt:lpstr>
      <vt:lpstr>Calibri</vt:lpstr>
      <vt:lpstr>Open Sans Medium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2</cp:revision>
  <dcterms:created xsi:type="dcterms:W3CDTF">2025-02-15T03:32:15Z</dcterms:created>
  <dcterms:modified xsi:type="dcterms:W3CDTF">2025-02-25T04:37:45Z</dcterms:modified>
</cp:coreProperties>
</file>